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31"/>
  </p:handoutMasterIdLst>
  <p:sldIdLst>
    <p:sldId id="256" r:id="rId2"/>
    <p:sldId id="268" r:id="rId3"/>
    <p:sldId id="269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71" r:id="rId13"/>
    <p:sldId id="265" r:id="rId14"/>
    <p:sldId id="266" r:id="rId15"/>
    <p:sldId id="267" r:id="rId16"/>
    <p:sldId id="270" r:id="rId17"/>
    <p:sldId id="272" r:id="rId18"/>
    <p:sldId id="274" r:id="rId19"/>
    <p:sldId id="275" r:id="rId20"/>
    <p:sldId id="276" r:id="rId21"/>
    <p:sldId id="277" r:id="rId22"/>
    <p:sldId id="273" r:id="rId23"/>
    <p:sldId id="278" r:id="rId24"/>
    <p:sldId id="279" r:id="rId25"/>
    <p:sldId id="280" r:id="rId26"/>
    <p:sldId id="281" r:id="rId27"/>
    <p:sldId id="282" r:id="rId28"/>
    <p:sldId id="284" r:id="rId29"/>
    <p:sldId id="28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9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7F8AFD-9C40-4C6A-AC06-EA3158E637D9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A4BB3F-91E3-46EB-A1AB-0CB88DA8CE45}">
      <dgm:prSet phldrT="[Text]"/>
      <dgm:spPr/>
      <dgm:t>
        <a:bodyPr/>
        <a:lstStyle/>
        <a:p>
          <a:r>
            <a:rPr lang="en-US" dirty="0"/>
            <a:t>C++ Tokens</a:t>
          </a:r>
        </a:p>
      </dgm:t>
    </dgm:pt>
    <dgm:pt modelId="{EC8A7D2F-1D97-4BE2-9ABD-7962997DE22A}" type="parTrans" cxnId="{E1491FF5-3B0F-4BD5-8B18-33681E040AB6}">
      <dgm:prSet/>
      <dgm:spPr/>
      <dgm:t>
        <a:bodyPr/>
        <a:lstStyle/>
        <a:p>
          <a:endParaRPr lang="en-US"/>
        </a:p>
      </dgm:t>
    </dgm:pt>
    <dgm:pt modelId="{69E5D299-4EFA-4399-B6E6-A546B75D1F27}" type="sibTrans" cxnId="{E1491FF5-3B0F-4BD5-8B18-33681E040AB6}">
      <dgm:prSet/>
      <dgm:spPr/>
      <dgm:t>
        <a:bodyPr/>
        <a:lstStyle/>
        <a:p>
          <a:endParaRPr lang="en-US"/>
        </a:p>
      </dgm:t>
    </dgm:pt>
    <dgm:pt modelId="{9A42FFD6-2EA0-4853-8C20-C6F58B0FEBA7}" type="asst">
      <dgm:prSet phldrT="[Text]"/>
      <dgm:spPr/>
      <dgm:t>
        <a:bodyPr/>
        <a:lstStyle/>
        <a:p>
          <a:r>
            <a:rPr lang="en-US" dirty="0"/>
            <a:t>Keywords</a:t>
          </a:r>
        </a:p>
      </dgm:t>
    </dgm:pt>
    <dgm:pt modelId="{2C71C678-6310-4045-AB2D-EC889B6CB9A3}" type="parTrans" cxnId="{9D50DE47-9CCF-4863-B15A-CA1B40CD6B7A}">
      <dgm:prSet/>
      <dgm:spPr/>
      <dgm:t>
        <a:bodyPr/>
        <a:lstStyle/>
        <a:p>
          <a:endParaRPr lang="en-US"/>
        </a:p>
      </dgm:t>
    </dgm:pt>
    <dgm:pt modelId="{22FBF85F-0A29-478A-B660-77EE9C53FDBE}" type="sibTrans" cxnId="{9D50DE47-9CCF-4863-B15A-CA1B40CD6B7A}">
      <dgm:prSet/>
      <dgm:spPr/>
      <dgm:t>
        <a:bodyPr/>
        <a:lstStyle/>
        <a:p>
          <a:endParaRPr lang="en-US"/>
        </a:p>
      </dgm:t>
    </dgm:pt>
    <dgm:pt modelId="{0788DF1E-2DC8-4EF7-8193-7330034EE404}" type="asst">
      <dgm:prSet phldrT="[Text]"/>
      <dgm:spPr/>
      <dgm:t>
        <a:bodyPr/>
        <a:lstStyle/>
        <a:p>
          <a:r>
            <a:rPr lang="en-US" dirty="0"/>
            <a:t>Constants</a:t>
          </a:r>
        </a:p>
      </dgm:t>
    </dgm:pt>
    <dgm:pt modelId="{FB923398-733E-4A4C-A5AA-63D7CC97C2D9}" type="parTrans" cxnId="{090DAB8F-C16F-4395-AF4B-95C838C5A17A}">
      <dgm:prSet/>
      <dgm:spPr/>
      <dgm:t>
        <a:bodyPr/>
        <a:lstStyle/>
        <a:p>
          <a:endParaRPr lang="en-US"/>
        </a:p>
      </dgm:t>
    </dgm:pt>
    <dgm:pt modelId="{BF4C65FD-6198-4AF8-9BF5-4818C4A9BC98}" type="sibTrans" cxnId="{090DAB8F-C16F-4395-AF4B-95C838C5A17A}">
      <dgm:prSet/>
      <dgm:spPr/>
      <dgm:t>
        <a:bodyPr/>
        <a:lstStyle/>
        <a:p>
          <a:endParaRPr lang="en-US"/>
        </a:p>
      </dgm:t>
    </dgm:pt>
    <dgm:pt modelId="{B8C43B75-E675-49CF-B29A-13FDBCAB54EB}" type="asst">
      <dgm:prSet phldrT="[Text]"/>
      <dgm:spPr/>
      <dgm:t>
        <a:bodyPr/>
        <a:lstStyle/>
        <a:p>
          <a:r>
            <a:rPr lang="en-US" dirty="0"/>
            <a:t>Identifiers</a:t>
          </a:r>
        </a:p>
      </dgm:t>
    </dgm:pt>
    <dgm:pt modelId="{648670BD-F8A4-47DE-A2C6-2DCB9B149187}" type="parTrans" cxnId="{89618948-2E57-4FA0-B060-5375293682C9}">
      <dgm:prSet/>
      <dgm:spPr/>
      <dgm:t>
        <a:bodyPr/>
        <a:lstStyle/>
        <a:p>
          <a:endParaRPr lang="en-US"/>
        </a:p>
      </dgm:t>
    </dgm:pt>
    <dgm:pt modelId="{8A30EBFD-FA25-44D1-881E-1E32906B2C18}" type="sibTrans" cxnId="{89618948-2E57-4FA0-B060-5375293682C9}">
      <dgm:prSet/>
      <dgm:spPr/>
      <dgm:t>
        <a:bodyPr/>
        <a:lstStyle/>
        <a:p>
          <a:endParaRPr lang="en-US"/>
        </a:p>
      </dgm:t>
    </dgm:pt>
    <dgm:pt modelId="{025FD23F-3A0A-44FE-B914-231A5EC915D2}" type="asst">
      <dgm:prSet phldrT="[Text]"/>
      <dgm:spPr/>
      <dgm:t>
        <a:bodyPr/>
        <a:lstStyle/>
        <a:p>
          <a:r>
            <a:rPr lang="en-US" dirty="0"/>
            <a:t>String</a:t>
          </a:r>
        </a:p>
      </dgm:t>
    </dgm:pt>
    <dgm:pt modelId="{9D5B668F-A568-4C93-9FEF-FF8AF3029261}" type="parTrans" cxnId="{841DA8CE-F161-426D-9C49-0F75894784C3}">
      <dgm:prSet/>
      <dgm:spPr/>
      <dgm:t>
        <a:bodyPr/>
        <a:lstStyle/>
        <a:p>
          <a:endParaRPr lang="en-US"/>
        </a:p>
      </dgm:t>
    </dgm:pt>
    <dgm:pt modelId="{2E9ACE5B-9384-4379-91FD-8EE113327AB7}" type="sibTrans" cxnId="{841DA8CE-F161-426D-9C49-0F75894784C3}">
      <dgm:prSet/>
      <dgm:spPr/>
      <dgm:t>
        <a:bodyPr/>
        <a:lstStyle/>
        <a:p>
          <a:endParaRPr lang="en-US"/>
        </a:p>
      </dgm:t>
    </dgm:pt>
    <dgm:pt modelId="{E5232915-DE80-44DF-9714-407713DB5502}" type="asst">
      <dgm:prSet phldrT="[Text]"/>
      <dgm:spPr/>
      <dgm:t>
        <a:bodyPr/>
        <a:lstStyle/>
        <a:p>
          <a:r>
            <a:rPr lang="en-US" dirty="0"/>
            <a:t>Operators</a:t>
          </a:r>
        </a:p>
      </dgm:t>
    </dgm:pt>
    <dgm:pt modelId="{5241112D-83AA-48B8-B7E4-FD2B37F17274}" type="parTrans" cxnId="{0287F53B-F2C9-4D66-8227-4F5671D242EF}">
      <dgm:prSet/>
      <dgm:spPr/>
      <dgm:t>
        <a:bodyPr/>
        <a:lstStyle/>
        <a:p>
          <a:endParaRPr lang="en-US"/>
        </a:p>
      </dgm:t>
    </dgm:pt>
    <dgm:pt modelId="{88319CC9-E042-4F52-BED9-CF05993A773A}" type="sibTrans" cxnId="{0287F53B-F2C9-4D66-8227-4F5671D242EF}">
      <dgm:prSet/>
      <dgm:spPr/>
      <dgm:t>
        <a:bodyPr/>
        <a:lstStyle/>
        <a:p>
          <a:endParaRPr lang="en-US"/>
        </a:p>
      </dgm:t>
    </dgm:pt>
    <dgm:pt modelId="{749CC9FB-47C4-49C8-9767-02023C116CC5}" type="asst">
      <dgm:prSet phldrT="[Text]"/>
      <dgm:spPr/>
      <dgm:t>
        <a:bodyPr/>
        <a:lstStyle/>
        <a:p>
          <a:r>
            <a:rPr lang="en-US" dirty="0"/>
            <a:t>Special Symbols</a:t>
          </a:r>
        </a:p>
      </dgm:t>
    </dgm:pt>
    <dgm:pt modelId="{4B0DD739-DAE1-4D51-93DF-50CDDF353101}" type="parTrans" cxnId="{690ABEA2-4BEC-41CA-8784-3EAD123AADCC}">
      <dgm:prSet/>
      <dgm:spPr/>
      <dgm:t>
        <a:bodyPr/>
        <a:lstStyle/>
        <a:p>
          <a:endParaRPr lang="en-US"/>
        </a:p>
      </dgm:t>
    </dgm:pt>
    <dgm:pt modelId="{2EF70865-BA2C-46C9-A43E-474C90E6B91F}" type="sibTrans" cxnId="{690ABEA2-4BEC-41CA-8784-3EAD123AADCC}">
      <dgm:prSet/>
      <dgm:spPr/>
      <dgm:t>
        <a:bodyPr/>
        <a:lstStyle/>
        <a:p>
          <a:endParaRPr lang="en-US"/>
        </a:p>
      </dgm:t>
    </dgm:pt>
    <dgm:pt modelId="{4D3D4939-1220-4DA4-91BD-D86492BCFA47}" type="pres">
      <dgm:prSet presAssocID="{827F8AFD-9C40-4C6A-AC06-EA3158E637D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E126FB8-2634-4083-AF83-F990BE4240E7}" type="pres">
      <dgm:prSet presAssocID="{34A4BB3F-91E3-46EB-A1AB-0CB88DA8CE45}" presName="hierRoot1" presStyleCnt="0">
        <dgm:presLayoutVars>
          <dgm:hierBranch val="init"/>
        </dgm:presLayoutVars>
      </dgm:prSet>
      <dgm:spPr/>
    </dgm:pt>
    <dgm:pt modelId="{00DB5171-5AEF-418E-B83F-E54BF87B7242}" type="pres">
      <dgm:prSet presAssocID="{34A4BB3F-91E3-46EB-A1AB-0CB88DA8CE45}" presName="rootComposite1" presStyleCnt="0"/>
      <dgm:spPr/>
    </dgm:pt>
    <dgm:pt modelId="{C73992DE-2B0A-4ECF-96D1-FD6437ED3A28}" type="pres">
      <dgm:prSet presAssocID="{34A4BB3F-91E3-46EB-A1AB-0CB88DA8CE45}" presName="rootText1" presStyleLbl="node0" presStyleIdx="0" presStyleCnt="1">
        <dgm:presLayoutVars>
          <dgm:chPref val="3"/>
        </dgm:presLayoutVars>
      </dgm:prSet>
      <dgm:spPr/>
    </dgm:pt>
    <dgm:pt modelId="{7335DB28-9331-446D-9F19-9CC6AAA845BE}" type="pres">
      <dgm:prSet presAssocID="{34A4BB3F-91E3-46EB-A1AB-0CB88DA8CE45}" presName="rootConnector1" presStyleLbl="node1" presStyleIdx="0" presStyleCnt="0"/>
      <dgm:spPr/>
    </dgm:pt>
    <dgm:pt modelId="{0AC56E96-3ABB-4427-85B6-FE434C6536C3}" type="pres">
      <dgm:prSet presAssocID="{34A4BB3F-91E3-46EB-A1AB-0CB88DA8CE45}" presName="hierChild2" presStyleCnt="0"/>
      <dgm:spPr/>
    </dgm:pt>
    <dgm:pt modelId="{72285CD7-0BB1-4172-8794-0C78401350E4}" type="pres">
      <dgm:prSet presAssocID="{34A4BB3F-91E3-46EB-A1AB-0CB88DA8CE45}" presName="hierChild3" presStyleCnt="0"/>
      <dgm:spPr/>
    </dgm:pt>
    <dgm:pt modelId="{D7798903-A34E-4D7F-B729-097EA22E4430}" type="pres">
      <dgm:prSet presAssocID="{2C71C678-6310-4045-AB2D-EC889B6CB9A3}" presName="Name111" presStyleLbl="parChTrans1D2" presStyleIdx="0" presStyleCnt="6"/>
      <dgm:spPr/>
    </dgm:pt>
    <dgm:pt modelId="{5C57FFD3-7801-4866-9EB8-F459A85814EF}" type="pres">
      <dgm:prSet presAssocID="{9A42FFD6-2EA0-4853-8C20-C6F58B0FEBA7}" presName="hierRoot3" presStyleCnt="0">
        <dgm:presLayoutVars>
          <dgm:hierBranch val="init"/>
        </dgm:presLayoutVars>
      </dgm:prSet>
      <dgm:spPr/>
    </dgm:pt>
    <dgm:pt modelId="{9769AB47-47F4-41D9-99A1-8D66922FC90E}" type="pres">
      <dgm:prSet presAssocID="{9A42FFD6-2EA0-4853-8C20-C6F58B0FEBA7}" presName="rootComposite3" presStyleCnt="0"/>
      <dgm:spPr/>
    </dgm:pt>
    <dgm:pt modelId="{2BCABF10-C493-429A-90F3-BA304B013FB3}" type="pres">
      <dgm:prSet presAssocID="{9A42FFD6-2EA0-4853-8C20-C6F58B0FEBA7}" presName="rootText3" presStyleLbl="asst1" presStyleIdx="0" presStyleCnt="6">
        <dgm:presLayoutVars>
          <dgm:chPref val="3"/>
        </dgm:presLayoutVars>
      </dgm:prSet>
      <dgm:spPr/>
    </dgm:pt>
    <dgm:pt modelId="{EF7C221D-C5FF-41DB-A0B1-7748AD552A67}" type="pres">
      <dgm:prSet presAssocID="{9A42FFD6-2EA0-4853-8C20-C6F58B0FEBA7}" presName="rootConnector3" presStyleLbl="asst1" presStyleIdx="0" presStyleCnt="6"/>
      <dgm:spPr/>
    </dgm:pt>
    <dgm:pt modelId="{63125A09-ECC0-4EE1-A631-0861A4D01108}" type="pres">
      <dgm:prSet presAssocID="{9A42FFD6-2EA0-4853-8C20-C6F58B0FEBA7}" presName="hierChild6" presStyleCnt="0"/>
      <dgm:spPr/>
    </dgm:pt>
    <dgm:pt modelId="{69CCF7BE-32A2-4BFA-BFAC-E6EB28E4EFCB}" type="pres">
      <dgm:prSet presAssocID="{9A42FFD6-2EA0-4853-8C20-C6F58B0FEBA7}" presName="hierChild7" presStyleCnt="0"/>
      <dgm:spPr/>
    </dgm:pt>
    <dgm:pt modelId="{B6F202C6-15E8-4FC1-9485-2F0BFF55259C}" type="pres">
      <dgm:prSet presAssocID="{FB923398-733E-4A4C-A5AA-63D7CC97C2D9}" presName="Name111" presStyleLbl="parChTrans1D2" presStyleIdx="1" presStyleCnt="6"/>
      <dgm:spPr/>
    </dgm:pt>
    <dgm:pt modelId="{2014D633-2609-4B60-8FF5-9D0D94ABE99D}" type="pres">
      <dgm:prSet presAssocID="{0788DF1E-2DC8-4EF7-8193-7330034EE404}" presName="hierRoot3" presStyleCnt="0">
        <dgm:presLayoutVars>
          <dgm:hierBranch val="init"/>
        </dgm:presLayoutVars>
      </dgm:prSet>
      <dgm:spPr/>
    </dgm:pt>
    <dgm:pt modelId="{2F8FE05C-2376-4058-B019-FDA15C5FEDF7}" type="pres">
      <dgm:prSet presAssocID="{0788DF1E-2DC8-4EF7-8193-7330034EE404}" presName="rootComposite3" presStyleCnt="0"/>
      <dgm:spPr/>
    </dgm:pt>
    <dgm:pt modelId="{A5BCBD12-A495-4A8C-9F06-C26BCBA59317}" type="pres">
      <dgm:prSet presAssocID="{0788DF1E-2DC8-4EF7-8193-7330034EE404}" presName="rootText3" presStyleLbl="asst1" presStyleIdx="1" presStyleCnt="6">
        <dgm:presLayoutVars>
          <dgm:chPref val="3"/>
        </dgm:presLayoutVars>
      </dgm:prSet>
      <dgm:spPr/>
    </dgm:pt>
    <dgm:pt modelId="{0C5BB25D-4F48-41D4-834C-D313CFE6D8A1}" type="pres">
      <dgm:prSet presAssocID="{0788DF1E-2DC8-4EF7-8193-7330034EE404}" presName="rootConnector3" presStyleLbl="asst1" presStyleIdx="1" presStyleCnt="6"/>
      <dgm:spPr/>
    </dgm:pt>
    <dgm:pt modelId="{98874522-FCD6-4696-B6FD-EC0F7A0D1C2C}" type="pres">
      <dgm:prSet presAssocID="{0788DF1E-2DC8-4EF7-8193-7330034EE404}" presName="hierChild6" presStyleCnt="0"/>
      <dgm:spPr/>
    </dgm:pt>
    <dgm:pt modelId="{0172F68E-6790-4980-88F8-C4300DABA655}" type="pres">
      <dgm:prSet presAssocID="{0788DF1E-2DC8-4EF7-8193-7330034EE404}" presName="hierChild7" presStyleCnt="0"/>
      <dgm:spPr/>
    </dgm:pt>
    <dgm:pt modelId="{42A799EC-F421-4B0D-AC7E-72330C60BF19}" type="pres">
      <dgm:prSet presAssocID="{648670BD-F8A4-47DE-A2C6-2DCB9B149187}" presName="Name111" presStyleLbl="parChTrans1D2" presStyleIdx="2" presStyleCnt="6"/>
      <dgm:spPr/>
    </dgm:pt>
    <dgm:pt modelId="{0CB70C35-8421-4BB9-98B4-4D8C14567DD1}" type="pres">
      <dgm:prSet presAssocID="{B8C43B75-E675-49CF-B29A-13FDBCAB54EB}" presName="hierRoot3" presStyleCnt="0">
        <dgm:presLayoutVars>
          <dgm:hierBranch val="init"/>
        </dgm:presLayoutVars>
      </dgm:prSet>
      <dgm:spPr/>
    </dgm:pt>
    <dgm:pt modelId="{FB872C01-F68B-49DA-BED1-C7F823E061FC}" type="pres">
      <dgm:prSet presAssocID="{B8C43B75-E675-49CF-B29A-13FDBCAB54EB}" presName="rootComposite3" presStyleCnt="0"/>
      <dgm:spPr/>
    </dgm:pt>
    <dgm:pt modelId="{5AA1C6A4-002A-412E-BF03-49BEA699E223}" type="pres">
      <dgm:prSet presAssocID="{B8C43B75-E675-49CF-B29A-13FDBCAB54EB}" presName="rootText3" presStyleLbl="asst1" presStyleIdx="2" presStyleCnt="6" custLinFactX="-34172" custLinFactY="-40659" custLinFactNeighborX="-100000" custLinFactNeighborY="-100000">
        <dgm:presLayoutVars>
          <dgm:chPref val="3"/>
        </dgm:presLayoutVars>
      </dgm:prSet>
      <dgm:spPr/>
    </dgm:pt>
    <dgm:pt modelId="{E055E38C-D1D9-4288-96DA-C19379FD5A45}" type="pres">
      <dgm:prSet presAssocID="{B8C43B75-E675-49CF-B29A-13FDBCAB54EB}" presName="rootConnector3" presStyleLbl="asst1" presStyleIdx="2" presStyleCnt="6"/>
      <dgm:spPr/>
    </dgm:pt>
    <dgm:pt modelId="{4CDFFB37-671F-485C-B027-D20174AF2C2F}" type="pres">
      <dgm:prSet presAssocID="{B8C43B75-E675-49CF-B29A-13FDBCAB54EB}" presName="hierChild6" presStyleCnt="0"/>
      <dgm:spPr/>
    </dgm:pt>
    <dgm:pt modelId="{02F79F94-2992-4DD8-AF25-DEA736CFD7E1}" type="pres">
      <dgm:prSet presAssocID="{B8C43B75-E675-49CF-B29A-13FDBCAB54EB}" presName="hierChild7" presStyleCnt="0"/>
      <dgm:spPr/>
    </dgm:pt>
    <dgm:pt modelId="{12FF8A5F-413F-486A-850A-E1434F214863}" type="pres">
      <dgm:prSet presAssocID="{9D5B668F-A568-4C93-9FEF-FF8AF3029261}" presName="Name111" presStyleLbl="parChTrans1D2" presStyleIdx="3" presStyleCnt="6"/>
      <dgm:spPr/>
    </dgm:pt>
    <dgm:pt modelId="{B8447419-E9BE-4D14-B1A9-61BCF8F85BDD}" type="pres">
      <dgm:prSet presAssocID="{025FD23F-3A0A-44FE-B914-231A5EC915D2}" presName="hierRoot3" presStyleCnt="0">
        <dgm:presLayoutVars>
          <dgm:hierBranch val="init"/>
        </dgm:presLayoutVars>
      </dgm:prSet>
      <dgm:spPr/>
    </dgm:pt>
    <dgm:pt modelId="{80269DF4-4F03-4523-A63A-EA503CB0305D}" type="pres">
      <dgm:prSet presAssocID="{025FD23F-3A0A-44FE-B914-231A5EC915D2}" presName="rootComposite3" presStyleCnt="0"/>
      <dgm:spPr/>
    </dgm:pt>
    <dgm:pt modelId="{42ADCC88-2B39-4ADC-B4BE-428B1028CB43}" type="pres">
      <dgm:prSet presAssocID="{025FD23F-3A0A-44FE-B914-231A5EC915D2}" presName="rootText3" presStyleLbl="asst1" presStyleIdx="3" presStyleCnt="6" custLinFactX="35502" custLinFactY="-40647" custLinFactNeighborX="100000" custLinFactNeighborY="-100000">
        <dgm:presLayoutVars>
          <dgm:chPref val="3"/>
        </dgm:presLayoutVars>
      </dgm:prSet>
      <dgm:spPr/>
    </dgm:pt>
    <dgm:pt modelId="{35CF9EB0-3D7E-4C03-BE00-0CDB0A82B4B9}" type="pres">
      <dgm:prSet presAssocID="{025FD23F-3A0A-44FE-B914-231A5EC915D2}" presName="rootConnector3" presStyleLbl="asst1" presStyleIdx="3" presStyleCnt="6"/>
      <dgm:spPr/>
    </dgm:pt>
    <dgm:pt modelId="{EDBF9B8D-7686-4919-A9C3-59E0EA0EA31A}" type="pres">
      <dgm:prSet presAssocID="{025FD23F-3A0A-44FE-B914-231A5EC915D2}" presName="hierChild6" presStyleCnt="0"/>
      <dgm:spPr/>
    </dgm:pt>
    <dgm:pt modelId="{39E87A58-317B-4C05-A41F-9D769227C033}" type="pres">
      <dgm:prSet presAssocID="{025FD23F-3A0A-44FE-B914-231A5EC915D2}" presName="hierChild7" presStyleCnt="0"/>
      <dgm:spPr/>
    </dgm:pt>
    <dgm:pt modelId="{FCEEEF4A-1BF1-413A-866D-AA1BAF4292FB}" type="pres">
      <dgm:prSet presAssocID="{5241112D-83AA-48B8-B7E4-FD2B37F17274}" presName="Name111" presStyleLbl="parChTrans1D2" presStyleIdx="4" presStyleCnt="6"/>
      <dgm:spPr/>
    </dgm:pt>
    <dgm:pt modelId="{9DEA4C40-CED6-43FE-9A7B-B6876574B33C}" type="pres">
      <dgm:prSet presAssocID="{E5232915-DE80-44DF-9714-407713DB5502}" presName="hierRoot3" presStyleCnt="0">
        <dgm:presLayoutVars>
          <dgm:hierBranch val="init"/>
        </dgm:presLayoutVars>
      </dgm:prSet>
      <dgm:spPr/>
    </dgm:pt>
    <dgm:pt modelId="{7D697E46-4FFF-4C70-AF95-807315CD5BEF}" type="pres">
      <dgm:prSet presAssocID="{E5232915-DE80-44DF-9714-407713DB5502}" presName="rootComposite3" presStyleCnt="0"/>
      <dgm:spPr/>
    </dgm:pt>
    <dgm:pt modelId="{66093E7A-AB07-4C49-8838-C3E348855F14}" type="pres">
      <dgm:prSet presAssocID="{E5232915-DE80-44DF-9714-407713DB5502}" presName="rootText3" presStyleLbl="asst1" presStyleIdx="4" presStyleCnt="6" custLinFactX="-100000" custLinFactY="-100000" custLinFactNeighborX="-165150" custLinFactNeighborY="-182647">
        <dgm:presLayoutVars>
          <dgm:chPref val="3"/>
        </dgm:presLayoutVars>
      </dgm:prSet>
      <dgm:spPr/>
    </dgm:pt>
    <dgm:pt modelId="{4FAC7E5D-FE8C-403D-B222-A71CA4E9B87C}" type="pres">
      <dgm:prSet presAssocID="{E5232915-DE80-44DF-9714-407713DB5502}" presName="rootConnector3" presStyleLbl="asst1" presStyleIdx="4" presStyleCnt="6"/>
      <dgm:spPr/>
    </dgm:pt>
    <dgm:pt modelId="{D6C7CC26-B38B-4935-A709-090DBD8B1A75}" type="pres">
      <dgm:prSet presAssocID="{E5232915-DE80-44DF-9714-407713DB5502}" presName="hierChild6" presStyleCnt="0"/>
      <dgm:spPr/>
    </dgm:pt>
    <dgm:pt modelId="{A210F8F7-AC4B-4A99-8DA3-E1908B820C19}" type="pres">
      <dgm:prSet presAssocID="{E5232915-DE80-44DF-9714-407713DB5502}" presName="hierChild7" presStyleCnt="0"/>
      <dgm:spPr/>
    </dgm:pt>
    <dgm:pt modelId="{E38A0E1D-2535-4D6F-B428-E0905BE34233}" type="pres">
      <dgm:prSet presAssocID="{4B0DD739-DAE1-4D51-93DF-50CDDF353101}" presName="Name111" presStyleLbl="parChTrans1D2" presStyleIdx="5" presStyleCnt="6"/>
      <dgm:spPr/>
    </dgm:pt>
    <dgm:pt modelId="{B2A0BC04-4B41-4C55-8418-6412666DB28C}" type="pres">
      <dgm:prSet presAssocID="{749CC9FB-47C4-49C8-9767-02023C116CC5}" presName="hierRoot3" presStyleCnt="0">
        <dgm:presLayoutVars>
          <dgm:hierBranch val="init"/>
        </dgm:presLayoutVars>
      </dgm:prSet>
      <dgm:spPr/>
    </dgm:pt>
    <dgm:pt modelId="{ADAC3E57-5DB2-4AD3-B508-70FD3484C839}" type="pres">
      <dgm:prSet presAssocID="{749CC9FB-47C4-49C8-9767-02023C116CC5}" presName="rootComposite3" presStyleCnt="0"/>
      <dgm:spPr/>
    </dgm:pt>
    <dgm:pt modelId="{4162127C-8194-40E1-92F2-6EC69E277122}" type="pres">
      <dgm:prSet presAssocID="{749CC9FB-47C4-49C8-9767-02023C116CC5}" presName="rootText3" presStyleLbl="asst1" presStyleIdx="5" presStyleCnt="6" custLinFactX="100000" custLinFactY="-100000" custLinFactNeighborX="168959" custLinFactNeighborY="-182647">
        <dgm:presLayoutVars>
          <dgm:chPref val="3"/>
        </dgm:presLayoutVars>
      </dgm:prSet>
      <dgm:spPr/>
    </dgm:pt>
    <dgm:pt modelId="{CF83E80E-779A-4BF4-B281-65F178557643}" type="pres">
      <dgm:prSet presAssocID="{749CC9FB-47C4-49C8-9767-02023C116CC5}" presName="rootConnector3" presStyleLbl="asst1" presStyleIdx="5" presStyleCnt="6"/>
      <dgm:spPr/>
    </dgm:pt>
    <dgm:pt modelId="{2E42251D-6950-4E82-B380-9CFCAE281825}" type="pres">
      <dgm:prSet presAssocID="{749CC9FB-47C4-49C8-9767-02023C116CC5}" presName="hierChild6" presStyleCnt="0"/>
      <dgm:spPr/>
    </dgm:pt>
    <dgm:pt modelId="{B6C5B10C-BD09-4A38-A180-49A803BA52C6}" type="pres">
      <dgm:prSet presAssocID="{749CC9FB-47C4-49C8-9767-02023C116CC5}" presName="hierChild7" presStyleCnt="0"/>
      <dgm:spPr/>
    </dgm:pt>
  </dgm:ptLst>
  <dgm:cxnLst>
    <dgm:cxn modelId="{649BC501-FB54-482B-890E-66EE81F0CB1A}" type="presOf" srcId="{0788DF1E-2DC8-4EF7-8193-7330034EE404}" destId="{0C5BB25D-4F48-41D4-834C-D313CFE6D8A1}" srcOrd="1" destOrd="0" presId="urn:microsoft.com/office/officeart/2005/8/layout/orgChart1"/>
    <dgm:cxn modelId="{AA7BC003-18EA-446A-B5AE-02060C273CDB}" type="presOf" srcId="{2C71C678-6310-4045-AB2D-EC889B6CB9A3}" destId="{D7798903-A34E-4D7F-B729-097EA22E4430}" srcOrd="0" destOrd="0" presId="urn:microsoft.com/office/officeart/2005/8/layout/orgChart1"/>
    <dgm:cxn modelId="{CDBDB60A-EF8A-4E90-994E-0FBA9FED7A3E}" type="presOf" srcId="{827F8AFD-9C40-4C6A-AC06-EA3158E637D9}" destId="{4D3D4939-1220-4DA4-91BD-D86492BCFA47}" srcOrd="0" destOrd="0" presId="urn:microsoft.com/office/officeart/2005/8/layout/orgChart1"/>
    <dgm:cxn modelId="{66692A0D-FACC-4871-9335-9463AF339C3E}" type="presOf" srcId="{9A42FFD6-2EA0-4853-8C20-C6F58B0FEBA7}" destId="{EF7C221D-C5FF-41DB-A0B1-7748AD552A67}" srcOrd="1" destOrd="0" presId="urn:microsoft.com/office/officeart/2005/8/layout/orgChart1"/>
    <dgm:cxn modelId="{6E23B31C-64C2-47E4-A3B9-FD10F06ADB66}" type="presOf" srcId="{749CC9FB-47C4-49C8-9767-02023C116CC5}" destId="{4162127C-8194-40E1-92F2-6EC69E277122}" srcOrd="0" destOrd="0" presId="urn:microsoft.com/office/officeart/2005/8/layout/orgChart1"/>
    <dgm:cxn modelId="{494C5030-2AA4-40C7-9B88-DC6BA39B629D}" type="presOf" srcId="{E5232915-DE80-44DF-9714-407713DB5502}" destId="{66093E7A-AB07-4C49-8838-C3E348855F14}" srcOrd="0" destOrd="0" presId="urn:microsoft.com/office/officeart/2005/8/layout/orgChart1"/>
    <dgm:cxn modelId="{0287F53B-F2C9-4D66-8227-4F5671D242EF}" srcId="{34A4BB3F-91E3-46EB-A1AB-0CB88DA8CE45}" destId="{E5232915-DE80-44DF-9714-407713DB5502}" srcOrd="4" destOrd="0" parTransId="{5241112D-83AA-48B8-B7E4-FD2B37F17274}" sibTransId="{88319CC9-E042-4F52-BED9-CF05993A773A}"/>
    <dgm:cxn modelId="{4080735B-13A5-40AD-A957-5AB669E39E62}" type="presOf" srcId="{FB923398-733E-4A4C-A5AA-63D7CC97C2D9}" destId="{B6F202C6-15E8-4FC1-9485-2F0BFF55259C}" srcOrd="0" destOrd="0" presId="urn:microsoft.com/office/officeart/2005/8/layout/orgChart1"/>
    <dgm:cxn modelId="{5E5D1965-6F3C-49BA-BF9E-9E9117E8B2D4}" type="presOf" srcId="{E5232915-DE80-44DF-9714-407713DB5502}" destId="{4FAC7E5D-FE8C-403D-B222-A71CA4E9B87C}" srcOrd="1" destOrd="0" presId="urn:microsoft.com/office/officeart/2005/8/layout/orgChart1"/>
    <dgm:cxn modelId="{9D50DE47-9CCF-4863-B15A-CA1B40CD6B7A}" srcId="{34A4BB3F-91E3-46EB-A1AB-0CB88DA8CE45}" destId="{9A42FFD6-2EA0-4853-8C20-C6F58B0FEBA7}" srcOrd="0" destOrd="0" parTransId="{2C71C678-6310-4045-AB2D-EC889B6CB9A3}" sibTransId="{22FBF85F-0A29-478A-B660-77EE9C53FDBE}"/>
    <dgm:cxn modelId="{89618948-2E57-4FA0-B060-5375293682C9}" srcId="{34A4BB3F-91E3-46EB-A1AB-0CB88DA8CE45}" destId="{B8C43B75-E675-49CF-B29A-13FDBCAB54EB}" srcOrd="2" destOrd="0" parTransId="{648670BD-F8A4-47DE-A2C6-2DCB9B149187}" sibTransId="{8A30EBFD-FA25-44D1-881E-1E32906B2C18}"/>
    <dgm:cxn modelId="{68535887-823A-4C21-A0B0-C6BCC48A0A24}" type="presOf" srcId="{648670BD-F8A4-47DE-A2C6-2DCB9B149187}" destId="{42A799EC-F421-4B0D-AC7E-72330C60BF19}" srcOrd="0" destOrd="0" presId="urn:microsoft.com/office/officeart/2005/8/layout/orgChart1"/>
    <dgm:cxn modelId="{49C4358F-D8A2-49F0-9D90-50A88F74AD78}" type="presOf" srcId="{0788DF1E-2DC8-4EF7-8193-7330034EE404}" destId="{A5BCBD12-A495-4A8C-9F06-C26BCBA59317}" srcOrd="0" destOrd="0" presId="urn:microsoft.com/office/officeart/2005/8/layout/orgChart1"/>
    <dgm:cxn modelId="{090DAB8F-C16F-4395-AF4B-95C838C5A17A}" srcId="{34A4BB3F-91E3-46EB-A1AB-0CB88DA8CE45}" destId="{0788DF1E-2DC8-4EF7-8193-7330034EE404}" srcOrd="1" destOrd="0" parTransId="{FB923398-733E-4A4C-A5AA-63D7CC97C2D9}" sibTransId="{BF4C65FD-6198-4AF8-9BF5-4818C4A9BC98}"/>
    <dgm:cxn modelId="{1BC2FB92-486C-46C4-9041-3C48F63BB53B}" type="presOf" srcId="{9D5B668F-A568-4C93-9FEF-FF8AF3029261}" destId="{12FF8A5F-413F-486A-850A-E1434F214863}" srcOrd="0" destOrd="0" presId="urn:microsoft.com/office/officeart/2005/8/layout/orgChart1"/>
    <dgm:cxn modelId="{9FF4B197-B53C-4963-9230-4E927899B339}" type="presOf" srcId="{34A4BB3F-91E3-46EB-A1AB-0CB88DA8CE45}" destId="{7335DB28-9331-446D-9F19-9CC6AAA845BE}" srcOrd="1" destOrd="0" presId="urn:microsoft.com/office/officeart/2005/8/layout/orgChart1"/>
    <dgm:cxn modelId="{F0240B9A-FCF4-441E-BF83-EC52F2C0CF5C}" type="presOf" srcId="{749CC9FB-47C4-49C8-9767-02023C116CC5}" destId="{CF83E80E-779A-4BF4-B281-65F178557643}" srcOrd="1" destOrd="0" presId="urn:microsoft.com/office/officeart/2005/8/layout/orgChart1"/>
    <dgm:cxn modelId="{690ABEA2-4BEC-41CA-8784-3EAD123AADCC}" srcId="{34A4BB3F-91E3-46EB-A1AB-0CB88DA8CE45}" destId="{749CC9FB-47C4-49C8-9767-02023C116CC5}" srcOrd="5" destOrd="0" parTransId="{4B0DD739-DAE1-4D51-93DF-50CDDF353101}" sibTransId="{2EF70865-BA2C-46C9-A43E-474C90E6B91F}"/>
    <dgm:cxn modelId="{2AAEA8AC-0368-42B3-A0E3-04A20BECAD28}" type="presOf" srcId="{9A42FFD6-2EA0-4853-8C20-C6F58B0FEBA7}" destId="{2BCABF10-C493-429A-90F3-BA304B013FB3}" srcOrd="0" destOrd="0" presId="urn:microsoft.com/office/officeart/2005/8/layout/orgChart1"/>
    <dgm:cxn modelId="{703592AF-ECE9-4B5F-858C-86FFE58E5178}" type="presOf" srcId="{025FD23F-3A0A-44FE-B914-231A5EC915D2}" destId="{35CF9EB0-3D7E-4C03-BE00-0CDB0A82B4B9}" srcOrd="1" destOrd="0" presId="urn:microsoft.com/office/officeart/2005/8/layout/orgChart1"/>
    <dgm:cxn modelId="{3108B9B5-F447-49E0-98E8-520EA2534796}" type="presOf" srcId="{025FD23F-3A0A-44FE-B914-231A5EC915D2}" destId="{42ADCC88-2B39-4ADC-B4BE-428B1028CB43}" srcOrd="0" destOrd="0" presId="urn:microsoft.com/office/officeart/2005/8/layout/orgChart1"/>
    <dgm:cxn modelId="{D4B969C0-29A2-42FA-A632-0E323EFCBDEB}" type="presOf" srcId="{B8C43B75-E675-49CF-B29A-13FDBCAB54EB}" destId="{5AA1C6A4-002A-412E-BF03-49BEA699E223}" srcOrd="0" destOrd="0" presId="urn:microsoft.com/office/officeart/2005/8/layout/orgChart1"/>
    <dgm:cxn modelId="{841DA8CE-F161-426D-9C49-0F75894784C3}" srcId="{34A4BB3F-91E3-46EB-A1AB-0CB88DA8CE45}" destId="{025FD23F-3A0A-44FE-B914-231A5EC915D2}" srcOrd="3" destOrd="0" parTransId="{9D5B668F-A568-4C93-9FEF-FF8AF3029261}" sibTransId="{2E9ACE5B-9384-4379-91FD-8EE113327AB7}"/>
    <dgm:cxn modelId="{591C68D2-48A0-41A5-912E-B3C33FEB1FE9}" type="presOf" srcId="{34A4BB3F-91E3-46EB-A1AB-0CB88DA8CE45}" destId="{C73992DE-2B0A-4ECF-96D1-FD6437ED3A28}" srcOrd="0" destOrd="0" presId="urn:microsoft.com/office/officeart/2005/8/layout/orgChart1"/>
    <dgm:cxn modelId="{B131DCD7-E5F8-43BE-8495-234EB4B3AE49}" type="presOf" srcId="{B8C43B75-E675-49CF-B29A-13FDBCAB54EB}" destId="{E055E38C-D1D9-4288-96DA-C19379FD5A45}" srcOrd="1" destOrd="0" presId="urn:microsoft.com/office/officeart/2005/8/layout/orgChart1"/>
    <dgm:cxn modelId="{4FA16EDF-99E7-42E4-9607-CDDB113FB3AA}" type="presOf" srcId="{4B0DD739-DAE1-4D51-93DF-50CDDF353101}" destId="{E38A0E1D-2535-4D6F-B428-E0905BE34233}" srcOrd="0" destOrd="0" presId="urn:microsoft.com/office/officeart/2005/8/layout/orgChart1"/>
    <dgm:cxn modelId="{E1491FF5-3B0F-4BD5-8B18-33681E040AB6}" srcId="{827F8AFD-9C40-4C6A-AC06-EA3158E637D9}" destId="{34A4BB3F-91E3-46EB-A1AB-0CB88DA8CE45}" srcOrd="0" destOrd="0" parTransId="{EC8A7D2F-1D97-4BE2-9ABD-7962997DE22A}" sibTransId="{69E5D299-4EFA-4399-B6E6-A546B75D1F27}"/>
    <dgm:cxn modelId="{9881A2F6-35C5-4F3A-8863-F369980D2877}" type="presOf" srcId="{5241112D-83AA-48B8-B7E4-FD2B37F17274}" destId="{FCEEEF4A-1BF1-413A-866D-AA1BAF4292FB}" srcOrd="0" destOrd="0" presId="urn:microsoft.com/office/officeart/2005/8/layout/orgChart1"/>
    <dgm:cxn modelId="{6A6D60B4-5EF0-43D5-9B9A-54611FFBD1A9}" type="presParOf" srcId="{4D3D4939-1220-4DA4-91BD-D86492BCFA47}" destId="{EE126FB8-2634-4083-AF83-F990BE4240E7}" srcOrd="0" destOrd="0" presId="urn:microsoft.com/office/officeart/2005/8/layout/orgChart1"/>
    <dgm:cxn modelId="{86077A1D-50E8-464F-91F4-676D59697980}" type="presParOf" srcId="{EE126FB8-2634-4083-AF83-F990BE4240E7}" destId="{00DB5171-5AEF-418E-B83F-E54BF87B7242}" srcOrd="0" destOrd="0" presId="urn:microsoft.com/office/officeart/2005/8/layout/orgChart1"/>
    <dgm:cxn modelId="{142CEC23-3D9D-4A49-8223-8EF79DA9F8B1}" type="presParOf" srcId="{00DB5171-5AEF-418E-B83F-E54BF87B7242}" destId="{C73992DE-2B0A-4ECF-96D1-FD6437ED3A28}" srcOrd="0" destOrd="0" presId="urn:microsoft.com/office/officeart/2005/8/layout/orgChart1"/>
    <dgm:cxn modelId="{2C0A9336-2354-4D95-BC91-C78CFA8B45A7}" type="presParOf" srcId="{00DB5171-5AEF-418E-B83F-E54BF87B7242}" destId="{7335DB28-9331-446D-9F19-9CC6AAA845BE}" srcOrd="1" destOrd="0" presId="urn:microsoft.com/office/officeart/2005/8/layout/orgChart1"/>
    <dgm:cxn modelId="{DE28E394-78CD-4F9D-B423-6624F492CA8E}" type="presParOf" srcId="{EE126FB8-2634-4083-AF83-F990BE4240E7}" destId="{0AC56E96-3ABB-4427-85B6-FE434C6536C3}" srcOrd="1" destOrd="0" presId="urn:microsoft.com/office/officeart/2005/8/layout/orgChart1"/>
    <dgm:cxn modelId="{005089D1-9F81-4755-8A09-F0256A27BC71}" type="presParOf" srcId="{EE126FB8-2634-4083-AF83-F990BE4240E7}" destId="{72285CD7-0BB1-4172-8794-0C78401350E4}" srcOrd="2" destOrd="0" presId="urn:microsoft.com/office/officeart/2005/8/layout/orgChart1"/>
    <dgm:cxn modelId="{1584CD97-9280-413A-9F73-F90840FD9E74}" type="presParOf" srcId="{72285CD7-0BB1-4172-8794-0C78401350E4}" destId="{D7798903-A34E-4D7F-B729-097EA22E4430}" srcOrd="0" destOrd="0" presId="urn:microsoft.com/office/officeart/2005/8/layout/orgChart1"/>
    <dgm:cxn modelId="{C66A2EDA-2681-4C08-814F-3CE85198DF88}" type="presParOf" srcId="{72285CD7-0BB1-4172-8794-0C78401350E4}" destId="{5C57FFD3-7801-4866-9EB8-F459A85814EF}" srcOrd="1" destOrd="0" presId="urn:microsoft.com/office/officeart/2005/8/layout/orgChart1"/>
    <dgm:cxn modelId="{EA2C9622-94FD-471F-A32A-D26302C68A13}" type="presParOf" srcId="{5C57FFD3-7801-4866-9EB8-F459A85814EF}" destId="{9769AB47-47F4-41D9-99A1-8D66922FC90E}" srcOrd="0" destOrd="0" presId="urn:microsoft.com/office/officeart/2005/8/layout/orgChart1"/>
    <dgm:cxn modelId="{73B603AC-FE7A-4998-9CFA-0BEBB3225915}" type="presParOf" srcId="{9769AB47-47F4-41D9-99A1-8D66922FC90E}" destId="{2BCABF10-C493-429A-90F3-BA304B013FB3}" srcOrd="0" destOrd="0" presId="urn:microsoft.com/office/officeart/2005/8/layout/orgChart1"/>
    <dgm:cxn modelId="{0B202264-B7E6-418F-A5E0-E0532D579156}" type="presParOf" srcId="{9769AB47-47F4-41D9-99A1-8D66922FC90E}" destId="{EF7C221D-C5FF-41DB-A0B1-7748AD552A67}" srcOrd="1" destOrd="0" presId="urn:microsoft.com/office/officeart/2005/8/layout/orgChart1"/>
    <dgm:cxn modelId="{903C8309-D498-4F78-9256-84679A4FF20C}" type="presParOf" srcId="{5C57FFD3-7801-4866-9EB8-F459A85814EF}" destId="{63125A09-ECC0-4EE1-A631-0861A4D01108}" srcOrd="1" destOrd="0" presId="urn:microsoft.com/office/officeart/2005/8/layout/orgChart1"/>
    <dgm:cxn modelId="{29121CE9-7A2F-4ACE-95F8-A768E440DDCE}" type="presParOf" srcId="{5C57FFD3-7801-4866-9EB8-F459A85814EF}" destId="{69CCF7BE-32A2-4BFA-BFAC-E6EB28E4EFCB}" srcOrd="2" destOrd="0" presId="urn:microsoft.com/office/officeart/2005/8/layout/orgChart1"/>
    <dgm:cxn modelId="{9451A6E6-CAF9-48D5-8330-909E7F473145}" type="presParOf" srcId="{72285CD7-0BB1-4172-8794-0C78401350E4}" destId="{B6F202C6-15E8-4FC1-9485-2F0BFF55259C}" srcOrd="2" destOrd="0" presId="urn:microsoft.com/office/officeart/2005/8/layout/orgChart1"/>
    <dgm:cxn modelId="{DB70DF5D-CED2-4FBC-8707-C390BD9B7A0C}" type="presParOf" srcId="{72285CD7-0BB1-4172-8794-0C78401350E4}" destId="{2014D633-2609-4B60-8FF5-9D0D94ABE99D}" srcOrd="3" destOrd="0" presId="urn:microsoft.com/office/officeart/2005/8/layout/orgChart1"/>
    <dgm:cxn modelId="{B0E4BF9A-5041-4312-9536-E4CAC9F064CD}" type="presParOf" srcId="{2014D633-2609-4B60-8FF5-9D0D94ABE99D}" destId="{2F8FE05C-2376-4058-B019-FDA15C5FEDF7}" srcOrd="0" destOrd="0" presId="urn:microsoft.com/office/officeart/2005/8/layout/orgChart1"/>
    <dgm:cxn modelId="{9DDF9B12-7D7A-47FB-BCD8-29CAE38C2FDE}" type="presParOf" srcId="{2F8FE05C-2376-4058-B019-FDA15C5FEDF7}" destId="{A5BCBD12-A495-4A8C-9F06-C26BCBA59317}" srcOrd="0" destOrd="0" presId="urn:microsoft.com/office/officeart/2005/8/layout/orgChart1"/>
    <dgm:cxn modelId="{DAE677F0-A0CB-4784-A5E3-2DC287FA25E0}" type="presParOf" srcId="{2F8FE05C-2376-4058-B019-FDA15C5FEDF7}" destId="{0C5BB25D-4F48-41D4-834C-D313CFE6D8A1}" srcOrd="1" destOrd="0" presId="urn:microsoft.com/office/officeart/2005/8/layout/orgChart1"/>
    <dgm:cxn modelId="{D63A73A8-2559-4E66-B969-488479172A5A}" type="presParOf" srcId="{2014D633-2609-4B60-8FF5-9D0D94ABE99D}" destId="{98874522-FCD6-4696-B6FD-EC0F7A0D1C2C}" srcOrd="1" destOrd="0" presId="urn:microsoft.com/office/officeart/2005/8/layout/orgChart1"/>
    <dgm:cxn modelId="{AE08AB36-9817-4A41-8963-E04A6EE78C2D}" type="presParOf" srcId="{2014D633-2609-4B60-8FF5-9D0D94ABE99D}" destId="{0172F68E-6790-4980-88F8-C4300DABA655}" srcOrd="2" destOrd="0" presId="urn:microsoft.com/office/officeart/2005/8/layout/orgChart1"/>
    <dgm:cxn modelId="{F2865642-1F83-476F-B02B-D0E56D812AD7}" type="presParOf" srcId="{72285CD7-0BB1-4172-8794-0C78401350E4}" destId="{42A799EC-F421-4B0D-AC7E-72330C60BF19}" srcOrd="4" destOrd="0" presId="urn:microsoft.com/office/officeart/2005/8/layout/orgChart1"/>
    <dgm:cxn modelId="{9B94C9CC-982A-4455-A1D7-93C58CF04F3E}" type="presParOf" srcId="{72285CD7-0BB1-4172-8794-0C78401350E4}" destId="{0CB70C35-8421-4BB9-98B4-4D8C14567DD1}" srcOrd="5" destOrd="0" presId="urn:microsoft.com/office/officeart/2005/8/layout/orgChart1"/>
    <dgm:cxn modelId="{03C0D4DC-88C4-4AE2-8BE0-5421FDDB4449}" type="presParOf" srcId="{0CB70C35-8421-4BB9-98B4-4D8C14567DD1}" destId="{FB872C01-F68B-49DA-BED1-C7F823E061FC}" srcOrd="0" destOrd="0" presId="urn:microsoft.com/office/officeart/2005/8/layout/orgChart1"/>
    <dgm:cxn modelId="{7D1B7C79-DC2D-4680-9369-71B4FEE21682}" type="presParOf" srcId="{FB872C01-F68B-49DA-BED1-C7F823E061FC}" destId="{5AA1C6A4-002A-412E-BF03-49BEA699E223}" srcOrd="0" destOrd="0" presId="urn:microsoft.com/office/officeart/2005/8/layout/orgChart1"/>
    <dgm:cxn modelId="{CC069D9C-1776-4652-8511-B7D78A941E11}" type="presParOf" srcId="{FB872C01-F68B-49DA-BED1-C7F823E061FC}" destId="{E055E38C-D1D9-4288-96DA-C19379FD5A45}" srcOrd="1" destOrd="0" presId="urn:microsoft.com/office/officeart/2005/8/layout/orgChart1"/>
    <dgm:cxn modelId="{D40593EF-B8AB-4E55-BB35-EC99B53165FA}" type="presParOf" srcId="{0CB70C35-8421-4BB9-98B4-4D8C14567DD1}" destId="{4CDFFB37-671F-485C-B027-D20174AF2C2F}" srcOrd="1" destOrd="0" presId="urn:microsoft.com/office/officeart/2005/8/layout/orgChart1"/>
    <dgm:cxn modelId="{83A3BEC0-BE65-4CA8-8D87-EAE63E49BB06}" type="presParOf" srcId="{0CB70C35-8421-4BB9-98B4-4D8C14567DD1}" destId="{02F79F94-2992-4DD8-AF25-DEA736CFD7E1}" srcOrd="2" destOrd="0" presId="urn:microsoft.com/office/officeart/2005/8/layout/orgChart1"/>
    <dgm:cxn modelId="{DD68063E-4FFD-453B-AA42-78F5B931D8C8}" type="presParOf" srcId="{72285CD7-0BB1-4172-8794-0C78401350E4}" destId="{12FF8A5F-413F-486A-850A-E1434F214863}" srcOrd="6" destOrd="0" presId="urn:microsoft.com/office/officeart/2005/8/layout/orgChart1"/>
    <dgm:cxn modelId="{0953B97B-588D-44CF-8BD0-18B600D0A18E}" type="presParOf" srcId="{72285CD7-0BB1-4172-8794-0C78401350E4}" destId="{B8447419-E9BE-4D14-B1A9-61BCF8F85BDD}" srcOrd="7" destOrd="0" presId="urn:microsoft.com/office/officeart/2005/8/layout/orgChart1"/>
    <dgm:cxn modelId="{2C090D37-B3A2-4CDC-ABCC-0026A654B532}" type="presParOf" srcId="{B8447419-E9BE-4D14-B1A9-61BCF8F85BDD}" destId="{80269DF4-4F03-4523-A63A-EA503CB0305D}" srcOrd="0" destOrd="0" presId="urn:microsoft.com/office/officeart/2005/8/layout/orgChart1"/>
    <dgm:cxn modelId="{6D9DC044-DE12-470A-BB5B-5B4E9C8B178E}" type="presParOf" srcId="{80269DF4-4F03-4523-A63A-EA503CB0305D}" destId="{42ADCC88-2B39-4ADC-B4BE-428B1028CB43}" srcOrd="0" destOrd="0" presId="urn:microsoft.com/office/officeart/2005/8/layout/orgChart1"/>
    <dgm:cxn modelId="{54342E2E-8F64-433D-8821-5DFAF03EFEE1}" type="presParOf" srcId="{80269DF4-4F03-4523-A63A-EA503CB0305D}" destId="{35CF9EB0-3D7E-4C03-BE00-0CDB0A82B4B9}" srcOrd="1" destOrd="0" presId="urn:microsoft.com/office/officeart/2005/8/layout/orgChart1"/>
    <dgm:cxn modelId="{79D765B0-166B-4BFB-92FB-900F98BA9F53}" type="presParOf" srcId="{B8447419-E9BE-4D14-B1A9-61BCF8F85BDD}" destId="{EDBF9B8D-7686-4919-A9C3-59E0EA0EA31A}" srcOrd="1" destOrd="0" presId="urn:microsoft.com/office/officeart/2005/8/layout/orgChart1"/>
    <dgm:cxn modelId="{5C5B4A24-9504-4768-8E59-4D5C16FF0069}" type="presParOf" srcId="{B8447419-E9BE-4D14-B1A9-61BCF8F85BDD}" destId="{39E87A58-317B-4C05-A41F-9D769227C033}" srcOrd="2" destOrd="0" presId="urn:microsoft.com/office/officeart/2005/8/layout/orgChart1"/>
    <dgm:cxn modelId="{04654EC3-D7C1-49C8-BA4A-83AC744BC589}" type="presParOf" srcId="{72285CD7-0BB1-4172-8794-0C78401350E4}" destId="{FCEEEF4A-1BF1-413A-866D-AA1BAF4292FB}" srcOrd="8" destOrd="0" presId="urn:microsoft.com/office/officeart/2005/8/layout/orgChart1"/>
    <dgm:cxn modelId="{6430398B-577B-4B1D-871E-E4780DC9B5A1}" type="presParOf" srcId="{72285CD7-0BB1-4172-8794-0C78401350E4}" destId="{9DEA4C40-CED6-43FE-9A7B-B6876574B33C}" srcOrd="9" destOrd="0" presId="urn:microsoft.com/office/officeart/2005/8/layout/orgChart1"/>
    <dgm:cxn modelId="{2CBEA21F-F125-4984-9279-DB5F903E3EE2}" type="presParOf" srcId="{9DEA4C40-CED6-43FE-9A7B-B6876574B33C}" destId="{7D697E46-4FFF-4C70-AF95-807315CD5BEF}" srcOrd="0" destOrd="0" presId="urn:microsoft.com/office/officeart/2005/8/layout/orgChart1"/>
    <dgm:cxn modelId="{F490B75E-25B8-4010-A147-6A7198EDDC77}" type="presParOf" srcId="{7D697E46-4FFF-4C70-AF95-807315CD5BEF}" destId="{66093E7A-AB07-4C49-8838-C3E348855F14}" srcOrd="0" destOrd="0" presId="urn:microsoft.com/office/officeart/2005/8/layout/orgChart1"/>
    <dgm:cxn modelId="{5928EFA2-77FE-41EC-89FD-CAB6BA96AC1F}" type="presParOf" srcId="{7D697E46-4FFF-4C70-AF95-807315CD5BEF}" destId="{4FAC7E5D-FE8C-403D-B222-A71CA4E9B87C}" srcOrd="1" destOrd="0" presId="urn:microsoft.com/office/officeart/2005/8/layout/orgChart1"/>
    <dgm:cxn modelId="{8D6FF8A9-522E-4E36-982E-98D93D7D4FF1}" type="presParOf" srcId="{9DEA4C40-CED6-43FE-9A7B-B6876574B33C}" destId="{D6C7CC26-B38B-4935-A709-090DBD8B1A75}" srcOrd="1" destOrd="0" presId="urn:microsoft.com/office/officeart/2005/8/layout/orgChart1"/>
    <dgm:cxn modelId="{3E9E95AC-E3D0-46EF-B834-713979D7883C}" type="presParOf" srcId="{9DEA4C40-CED6-43FE-9A7B-B6876574B33C}" destId="{A210F8F7-AC4B-4A99-8DA3-E1908B820C19}" srcOrd="2" destOrd="0" presId="urn:microsoft.com/office/officeart/2005/8/layout/orgChart1"/>
    <dgm:cxn modelId="{3DCEF670-06EA-472A-AF0B-181FC8A07F1F}" type="presParOf" srcId="{72285CD7-0BB1-4172-8794-0C78401350E4}" destId="{E38A0E1D-2535-4D6F-B428-E0905BE34233}" srcOrd="10" destOrd="0" presId="urn:microsoft.com/office/officeart/2005/8/layout/orgChart1"/>
    <dgm:cxn modelId="{A275D6B5-8873-449E-AB3E-4047D9CFC8B6}" type="presParOf" srcId="{72285CD7-0BB1-4172-8794-0C78401350E4}" destId="{B2A0BC04-4B41-4C55-8418-6412666DB28C}" srcOrd="11" destOrd="0" presId="urn:microsoft.com/office/officeart/2005/8/layout/orgChart1"/>
    <dgm:cxn modelId="{B73ABFB9-C717-4D4E-A232-A0158A3F53E5}" type="presParOf" srcId="{B2A0BC04-4B41-4C55-8418-6412666DB28C}" destId="{ADAC3E57-5DB2-4AD3-B508-70FD3484C839}" srcOrd="0" destOrd="0" presId="urn:microsoft.com/office/officeart/2005/8/layout/orgChart1"/>
    <dgm:cxn modelId="{13623CC6-4D3A-4958-B52A-2E877B6C6C3C}" type="presParOf" srcId="{ADAC3E57-5DB2-4AD3-B508-70FD3484C839}" destId="{4162127C-8194-40E1-92F2-6EC69E277122}" srcOrd="0" destOrd="0" presId="urn:microsoft.com/office/officeart/2005/8/layout/orgChart1"/>
    <dgm:cxn modelId="{4D3561AB-D3DC-4A73-9C69-AD84F4EA6781}" type="presParOf" srcId="{ADAC3E57-5DB2-4AD3-B508-70FD3484C839}" destId="{CF83E80E-779A-4BF4-B281-65F178557643}" srcOrd="1" destOrd="0" presId="urn:microsoft.com/office/officeart/2005/8/layout/orgChart1"/>
    <dgm:cxn modelId="{0AB3583B-013A-4E6B-853D-9F7B7619A572}" type="presParOf" srcId="{B2A0BC04-4B41-4C55-8418-6412666DB28C}" destId="{2E42251D-6950-4E82-B380-9CFCAE281825}" srcOrd="1" destOrd="0" presId="urn:microsoft.com/office/officeart/2005/8/layout/orgChart1"/>
    <dgm:cxn modelId="{93A9793D-5CB6-43D4-8D5B-7245D29400B7}" type="presParOf" srcId="{B2A0BC04-4B41-4C55-8418-6412666DB28C}" destId="{B6C5B10C-BD09-4A38-A180-49A803BA52C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8A0E1D-2535-4D6F-B428-E0905BE34233}">
      <dsp:nvSpPr>
        <dsp:cNvPr id="0" name=""/>
        <dsp:cNvSpPr/>
      </dsp:nvSpPr>
      <dsp:spPr>
        <a:xfrm>
          <a:off x="5668169" y="689683"/>
          <a:ext cx="3847902" cy="6426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2693"/>
              </a:lnTo>
              <a:lnTo>
                <a:pt x="3847902" y="64269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EEEF4A-1BF1-413A-866D-AA1BAF4292FB}">
      <dsp:nvSpPr>
        <dsp:cNvPr id="0" name=""/>
        <dsp:cNvSpPr/>
      </dsp:nvSpPr>
      <dsp:spPr>
        <a:xfrm>
          <a:off x="1872713" y="689683"/>
          <a:ext cx="3795455" cy="642693"/>
        </a:xfrm>
        <a:custGeom>
          <a:avLst/>
          <a:gdLst/>
          <a:ahLst/>
          <a:cxnLst/>
          <a:rect l="0" t="0" r="0" b="0"/>
          <a:pathLst>
            <a:path>
              <a:moveTo>
                <a:pt x="3795455" y="0"/>
              </a:moveTo>
              <a:lnTo>
                <a:pt x="3795455" y="642693"/>
              </a:lnTo>
              <a:lnTo>
                <a:pt x="0" y="64269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FF8A5F-413F-486A-850A-E1434F214863}">
      <dsp:nvSpPr>
        <dsp:cNvPr id="0" name=""/>
        <dsp:cNvSpPr/>
      </dsp:nvSpPr>
      <dsp:spPr>
        <a:xfrm>
          <a:off x="5668169" y="689683"/>
          <a:ext cx="2010317" cy="6426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2693"/>
              </a:lnTo>
              <a:lnTo>
                <a:pt x="2010317" y="64269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A799EC-F421-4B0D-AC7E-72330C60BF19}">
      <dsp:nvSpPr>
        <dsp:cNvPr id="0" name=""/>
        <dsp:cNvSpPr/>
      </dsp:nvSpPr>
      <dsp:spPr>
        <a:xfrm>
          <a:off x="3676164" y="689683"/>
          <a:ext cx="1992004" cy="642611"/>
        </a:xfrm>
        <a:custGeom>
          <a:avLst/>
          <a:gdLst/>
          <a:ahLst/>
          <a:cxnLst/>
          <a:rect l="0" t="0" r="0" b="0"/>
          <a:pathLst>
            <a:path>
              <a:moveTo>
                <a:pt x="1992004" y="0"/>
              </a:moveTo>
              <a:lnTo>
                <a:pt x="1992004" y="642611"/>
              </a:lnTo>
              <a:lnTo>
                <a:pt x="0" y="64261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F202C6-15E8-4FC1-9485-2F0BFF55259C}">
      <dsp:nvSpPr>
        <dsp:cNvPr id="0" name=""/>
        <dsp:cNvSpPr/>
      </dsp:nvSpPr>
      <dsp:spPr>
        <a:xfrm>
          <a:off x="5668169" y="689683"/>
          <a:ext cx="144575" cy="6333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3379"/>
              </a:lnTo>
              <a:lnTo>
                <a:pt x="144575" y="63337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798903-A34E-4D7F-B729-097EA22E4430}">
      <dsp:nvSpPr>
        <dsp:cNvPr id="0" name=""/>
        <dsp:cNvSpPr/>
      </dsp:nvSpPr>
      <dsp:spPr>
        <a:xfrm>
          <a:off x="5523593" y="689683"/>
          <a:ext cx="144575" cy="633379"/>
        </a:xfrm>
        <a:custGeom>
          <a:avLst/>
          <a:gdLst/>
          <a:ahLst/>
          <a:cxnLst/>
          <a:rect l="0" t="0" r="0" b="0"/>
          <a:pathLst>
            <a:path>
              <a:moveTo>
                <a:pt x="144575" y="0"/>
              </a:moveTo>
              <a:lnTo>
                <a:pt x="144575" y="633379"/>
              </a:lnTo>
              <a:lnTo>
                <a:pt x="0" y="63337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3992DE-2B0A-4ECF-96D1-FD6437ED3A28}">
      <dsp:nvSpPr>
        <dsp:cNvPr id="0" name=""/>
        <dsp:cNvSpPr/>
      </dsp:nvSpPr>
      <dsp:spPr>
        <a:xfrm>
          <a:off x="4979713" y="1228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C++ Tokens</a:t>
          </a:r>
        </a:p>
      </dsp:txBody>
      <dsp:txXfrm>
        <a:off x="4979713" y="1228"/>
        <a:ext cx="1376911" cy="688455"/>
      </dsp:txXfrm>
    </dsp:sp>
    <dsp:sp modelId="{2BCABF10-C493-429A-90F3-BA304B013FB3}">
      <dsp:nvSpPr>
        <dsp:cNvPr id="0" name=""/>
        <dsp:cNvSpPr/>
      </dsp:nvSpPr>
      <dsp:spPr>
        <a:xfrm>
          <a:off x="4146682" y="978835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Keywords</a:t>
          </a:r>
        </a:p>
      </dsp:txBody>
      <dsp:txXfrm>
        <a:off x="4146682" y="978835"/>
        <a:ext cx="1376911" cy="688455"/>
      </dsp:txXfrm>
    </dsp:sp>
    <dsp:sp modelId="{A5BCBD12-A495-4A8C-9F06-C26BCBA59317}">
      <dsp:nvSpPr>
        <dsp:cNvPr id="0" name=""/>
        <dsp:cNvSpPr/>
      </dsp:nvSpPr>
      <dsp:spPr>
        <a:xfrm>
          <a:off x="5812744" y="978835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Constants</a:t>
          </a:r>
        </a:p>
      </dsp:txBody>
      <dsp:txXfrm>
        <a:off x="5812744" y="978835"/>
        <a:ext cx="1376911" cy="688455"/>
      </dsp:txXfrm>
    </dsp:sp>
    <dsp:sp modelId="{5AA1C6A4-002A-412E-BF03-49BEA699E223}">
      <dsp:nvSpPr>
        <dsp:cNvPr id="0" name=""/>
        <dsp:cNvSpPr/>
      </dsp:nvSpPr>
      <dsp:spPr>
        <a:xfrm>
          <a:off x="2299252" y="988067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Identifiers</a:t>
          </a:r>
        </a:p>
      </dsp:txBody>
      <dsp:txXfrm>
        <a:off x="2299252" y="988067"/>
        <a:ext cx="1376911" cy="688455"/>
      </dsp:txXfrm>
    </dsp:sp>
    <dsp:sp modelId="{42ADCC88-2B39-4ADC-B4BE-428B1028CB43}">
      <dsp:nvSpPr>
        <dsp:cNvPr id="0" name=""/>
        <dsp:cNvSpPr/>
      </dsp:nvSpPr>
      <dsp:spPr>
        <a:xfrm>
          <a:off x="7678486" y="988150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String</a:t>
          </a:r>
        </a:p>
      </dsp:txBody>
      <dsp:txXfrm>
        <a:off x="7678486" y="988150"/>
        <a:ext cx="1376911" cy="688455"/>
      </dsp:txXfrm>
    </dsp:sp>
    <dsp:sp modelId="{66093E7A-AB07-4C49-8838-C3E348855F14}">
      <dsp:nvSpPr>
        <dsp:cNvPr id="0" name=""/>
        <dsp:cNvSpPr/>
      </dsp:nvSpPr>
      <dsp:spPr>
        <a:xfrm>
          <a:off x="495802" y="988150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Operators</a:t>
          </a:r>
        </a:p>
      </dsp:txBody>
      <dsp:txXfrm>
        <a:off x="495802" y="988150"/>
        <a:ext cx="1376911" cy="688455"/>
      </dsp:txXfrm>
    </dsp:sp>
    <dsp:sp modelId="{4162127C-8194-40E1-92F2-6EC69E277122}">
      <dsp:nvSpPr>
        <dsp:cNvPr id="0" name=""/>
        <dsp:cNvSpPr/>
      </dsp:nvSpPr>
      <dsp:spPr>
        <a:xfrm>
          <a:off x="9516071" y="988150"/>
          <a:ext cx="1376911" cy="6884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Special Symbols</a:t>
          </a:r>
        </a:p>
      </dsp:txBody>
      <dsp:txXfrm>
        <a:off x="9516071" y="988150"/>
        <a:ext cx="1376911" cy="6884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AB7EBA-E6E9-9E82-D8B3-F731F249C9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93EE48-6C3E-5383-66EC-2DF1C96D2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FBADC-BEEE-4E6C-9496-368D6F5AE9E1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EE9F68-D83B-DD10-B995-BA7E446327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F8E77-E8C4-045E-92C2-60AEBDDAAE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44A53-90CC-41C6-B21B-E84362E3E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5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August 3,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6299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41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3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1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5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4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2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999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0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77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50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August 3,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3506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ultimonitorcomputer.com/best-27-inch-monitor.php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candegg.de/2017/01/matias-wireless-keyboard-mit-beleuchtung-die-bessere-apple-tastatur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id="{54903098-3116-FB4C-626E-67252DA384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01A8C-DDE2-0294-0E7E-A9CA09EA7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3565524" cy="2887174"/>
          </a:xfrm>
        </p:spPr>
        <p:txBody>
          <a:bodyPr anchor="b">
            <a:normAutofit/>
          </a:bodyPr>
          <a:lstStyle/>
          <a:p>
            <a:r>
              <a:rPr lang="en-US" sz="4800"/>
              <a:t>Installation and Setup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493F5-AFB3-8CD3-3A00-DD9A9FA87C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569007"/>
            <a:ext cx="3565525" cy="2523817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tx1">
                    <a:alpha val="60000"/>
                  </a:schemeClr>
                </a:solidFill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330442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A32A3-49BB-6348-DD66-8E8E4D66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14EC0-3571-0870-5911-BEBE28E94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// A C++ Program to display “Hello World!”</a:t>
            </a:r>
          </a:p>
          <a:p>
            <a:pPr marL="0" indent="0">
              <a:buNone/>
            </a:pPr>
            <a:r>
              <a:rPr lang="en-US" dirty="0"/>
              <a:t>// Program coded by Rishikesh Paudel</a:t>
            </a:r>
          </a:p>
          <a:p>
            <a:pPr marL="0" indent="0">
              <a:buNone/>
            </a:pPr>
            <a:r>
              <a:rPr lang="en-US" dirty="0"/>
              <a:t>#include &lt;iostream&gt;</a:t>
            </a:r>
          </a:p>
          <a:p>
            <a:pPr marL="0" indent="0">
              <a:buNone/>
            </a:pPr>
            <a:r>
              <a:rPr lang="en-US" dirty="0"/>
              <a:t>using namespace std;</a:t>
            </a:r>
          </a:p>
          <a:p>
            <a:pPr marL="0" indent="0">
              <a:buNone/>
            </a:pPr>
            <a:r>
              <a:rPr lang="en-US" dirty="0"/>
              <a:t>int main()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cout</a:t>
            </a:r>
            <a:r>
              <a:rPr lang="en-US" dirty="0"/>
              <a:t> &lt;&lt; “Hello World!”;</a:t>
            </a:r>
          </a:p>
          <a:p>
            <a:pPr marL="0" indent="0">
              <a:buNone/>
            </a:pPr>
            <a:r>
              <a:rPr lang="en-US" dirty="0"/>
              <a:t>	return 0;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98901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235B-FA0D-EB98-518E-690B6CEDF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in C++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01DA5-13AA-4CFB-A592-4663661CF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Line Comments:</a:t>
            </a:r>
          </a:p>
          <a:p>
            <a:pPr lvl="1"/>
            <a:r>
              <a:rPr lang="en-US" dirty="0"/>
              <a:t>//</a:t>
            </a:r>
          </a:p>
          <a:p>
            <a:r>
              <a:rPr lang="en-US" dirty="0"/>
              <a:t>Multiple Line Comments:</a:t>
            </a:r>
          </a:p>
          <a:p>
            <a:pPr lvl="1"/>
            <a:r>
              <a:rPr lang="en-US" dirty="0"/>
              <a:t>/*  Your Comment goes here */</a:t>
            </a:r>
          </a:p>
        </p:txBody>
      </p:sp>
    </p:spTree>
    <p:extLst>
      <p:ext uri="{BB962C8B-B14F-4D97-AF65-F5344CB8AC3E}">
        <p14:creationId xmlns:p14="http://schemas.microsoft.com/office/powerpoint/2010/main" val="3898585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020E0B-52AC-3EB7-C662-D741DA43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 Output and Input</a:t>
            </a:r>
          </a:p>
        </p:txBody>
      </p:sp>
    </p:spTree>
    <p:extLst>
      <p:ext uri="{BB962C8B-B14F-4D97-AF65-F5344CB8AC3E}">
        <p14:creationId xmlns:p14="http://schemas.microsoft.com/office/powerpoint/2010/main" val="1161129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3375-A051-874C-5CFF-9031DBDE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Insertion (put) Operator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C419EA-A6AC-4DF8-38D9-5985D395FCE3}"/>
              </a:ext>
            </a:extLst>
          </p:cNvPr>
          <p:cNvGrpSpPr/>
          <p:nvPr/>
        </p:nvGrpSpPr>
        <p:grpSpPr>
          <a:xfrm>
            <a:off x="885267" y="2517648"/>
            <a:ext cx="2651760" cy="2651760"/>
            <a:chOff x="1231392" y="2346960"/>
            <a:chExt cx="2651760" cy="26517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48BC03A-B4E1-7799-669D-F1E373880846}"/>
                </a:ext>
              </a:extLst>
            </p:cNvPr>
            <p:cNvSpPr/>
            <p:nvPr/>
          </p:nvSpPr>
          <p:spPr>
            <a:xfrm>
              <a:off x="1231392" y="2346960"/>
              <a:ext cx="2651760" cy="265176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7A16CEE-5B93-07E2-B6D7-1DCA9A770D64}"/>
                </a:ext>
              </a:extLst>
            </p:cNvPr>
            <p:cNvSpPr/>
            <p:nvPr/>
          </p:nvSpPr>
          <p:spPr>
            <a:xfrm>
              <a:off x="1328547" y="2444115"/>
              <a:ext cx="2457450" cy="245745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6610F88E-6CF6-5616-5C66-81B74B94AFC5}"/>
              </a:ext>
            </a:extLst>
          </p:cNvPr>
          <p:cNvSpPr/>
          <p:nvPr/>
        </p:nvSpPr>
        <p:spPr>
          <a:xfrm>
            <a:off x="4510591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cout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B2E93D-34C2-96DC-DA06-662A69EB60C6}"/>
              </a:ext>
            </a:extLst>
          </p:cNvPr>
          <p:cNvSpPr/>
          <p:nvPr/>
        </p:nvSpPr>
        <p:spPr>
          <a:xfrm>
            <a:off x="7094846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&lt;&lt;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78D3E93-DC96-A7F6-B586-6E86919C46B3}"/>
              </a:ext>
            </a:extLst>
          </p:cNvPr>
          <p:cNvSpPr/>
          <p:nvPr/>
        </p:nvSpPr>
        <p:spPr>
          <a:xfrm>
            <a:off x="9679101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30" name="Arrow: Left 29">
            <a:extLst>
              <a:ext uri="{FF2B5EF4-FFF2-40B4-BE49-F238E27FC236}">
                <a16:creationId xmlns:a16="http://schemas.microsoft.com/office/drawing/2014/main" id="{F4D1E4C2-C145-2A09-E2B5-75A0D342593E}"/>
              </a:ext>
            </a:extLst>
          </p:cNvPr>
          <p:cNvSpPr/>
          <p:nvPr/>
        </p:nvSpPr>
        <p:spPr>
          <a:xfrm>
            <a:off x="8737269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Left 30">
            <a:extLst>
              <a:ext uri="{FF2B5EF4-FFF2-40B4-BE49-F238E27FC236}">
                <a16:creationId xmlns:a16="http://schemas.microsoft.com/office/drawing/2014/main" id="{ED201A9B-90C6-D8F7-6FE4-255C7DB26BB5}"/>
              </a:ext>
            </a:extLst>
          </p:cNvPr>
          <p:cNvSpPr/>
          <p:nvPr/>
        </p:nvSpPr>
        <p:spPr>
          <a:xfrm>
            <a:off x="6145619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 31">
            <a:extLst>
              <a:ext uri="{FF2B5EF4-FFF2-40B4-BE49-F238E27FC236}">
                <a16:creationId xmlns:a16="http://schemas.microsoft.com/office/drawing/2014/main" id="{EBB35399-A758-DC9C-D127-103E512F086E}"/>
              </a:ext>
            </a:extLst>
          </p:cNvPr>
          <p:cNvSpPr/>
          <p:nvPr/>
        </p:nvSpPr>
        <p:spPr>
          <a:xfrm>
            <a:off x="3576155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40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D3375-A051-874C-5CFF-9031DBDE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 (get) Operator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C419EA-A6AC-4DF8-38D9-5985D395FCE3}"/>
              </a:ext>
            </a:extLst>
          </p:cNvPr>
          <p:cNvGrpSpPr/>
          <p:nvPr/>
        </p:nvGrpSpPr>
        <p:grpSpPr>
          <a:xfrm>
            <a:off x="885267" y="2517648"/>
            <a:ext cx="2651760" cy="2651760"/>
            <a:chOff x="1231392" y="2346960"/>
            <a:chExt cx="2651760" cy="26517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48BC03A-B4E1-7799-669D-F1E373880846}"/>
                </a:ext>
              </a:extLst>
            </p:cNvPr>
            <p:cNvSpPr/>
            <p:nvPr/>
          </p:nvSpPr>
          <p:spPr>
            <a:xfrm>
              <a:off x="1231392" y="2346960"/>
              <a:ext cx="2651760" cy="2651760"/>
            </a:xfrm>
            <a:prstGeom prst="ellips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7A16CEE-5B93-07E2-B6D7-1DCA9A770D64}"/>
                </a:ext>
              </a:extLst>
            </p:cNvPr>
            <p:cNvSpPr/>
            <p:nvPr/>
          </p:nvSpPr>
          <p:spPr>
            <a:xfrm>
              <a:off x="1328547" y="2444115"/>
              <a:ext cx="2457450" cy="245745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3"/>
                  </a:ext>
                </a:extLst>
              </a:blip>
              <a:srcRect/>
              <a:stretch>
                <a:fillRect t="22959" b="22959"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6610F88E-6CF6-5616-5C66-81B74B94AFC5}"/>
              </a:ext>
            </a:extLst>
          </p:cNvPr>
          <p:cNvSpPr/>
          <p:nvPr/>
        </p:nvSpPr>
        <p:spPr>
          <a:xfrm>
            <a:off x="4510591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cin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B2E93D-34C2-96DC-DA06-662A69EB60C6}"/>
              </a:ext>
            </a:extLst>
          </p:cNvPr>
          <p:cNvSpPr/>
          <p:nvPr/>
        </p:nvSpPr>
        <p:spPr>
          <a:xfrm>
            <a:off x="7094846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&gt;&gt;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78D3E93-DC96-A7F6-B586-6E86919C46B3}"/>
              </a:ext>
            </a:extLst>
          </p:cNvPr>
          <p:cNvSpPr/>
          <p:nvPr/>
        </p:nvSpPr>
        <p:spPr>
          <a:xfrm>
            <a:off x="9679101" y="3537204"/>
            <a:ext cx="1627632" cy="6126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</a:t>
            </a:r>
          </a:p>
        </p:txBody>
      </p:sp>
      <p:sp>
        <p:nvSpPr>
          <p:cNvPr id="30" name="Arrow: Left 29">
            <a:extLst>
              <a:ext uri="{FF2B5EF4-FFF2-40B4-BE49-F238E27FC236}">
                <a16:creationId xmlns:a16="http://schemas.microsoft.com/office/drawing/2014/main" id="{F4D1E4C2-C145-2A09-E2B5-75A0D342593E}"/>
              </a:ext>
            </a:extLst>
          </p:cNvPr>
          <p:cNvSpPr/>
          <p:nvPr/>
        </p:nvSpPr>
        <p:spPr>
          <a:xfrm flipH="1">
            <a:off x="8737269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Left 30">
            <a:extLst>
              <a:ext uri="{FF2B5EF4-FFF2-40B4-BE49-F238E27FC236}">
                <a16:creationId xmlns:a16="http://schemas.microsoft.com/office/drawing/2014/main" id="{ED201A9B-90C6-D8F7-6FE4-255C7DB26BB5}"/>
              </a:ext>
            </a:extLst>
          </p:cNvPr>
          <p:cNvSpPr/>
          <p:nvPr/>
        </p:nvSpPr>
        <p:spPr>
          <a:xfrm flipH="1">
            <a:off x="6145619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 31">
            <a:extLst>
              <a:ext uri="{FF2B5EF4-FFF2-40B4-BE49-F238E27FC236}">
                <a16:creationId xmlns:a16="http://schemas.microsoft.com/office/drawing/2014/main" id="{EBB35399-A758-DC9C-D127-103E512F086E}"/>
              </a:ext>
            </a:extLst>
          </p:cNvPr>
          <p:cNvSpPr/>
          <p:nvPr/>
        </p:nvSpPr>
        <p:spPr>
          <a:xfrm flipH="1">
            <a:off x="3576155" y="3623310"/>
            <a:ext cx="941832" cy="440436"/>
          </a:xfrm>
          <a:prstGeom prst="leftArrow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55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9334-AEFC-8E8A-2C75-9F37FBA5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B82A1-4BB0-0E6C-125B-F9CBD760C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1674287"/>
            <a:ext cx="11090274" cy="3979625"/>
          </a:xfrm>
        </p:spPr>
        <p:txBody>
          <a:bodyPr/>
          <a:lstStyle/>
          <a:p>
            <a:r>
              <a:rPr lang="en-US" dirty="0"/>
              <a:t>Storage place in the memory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BFBF9A7-DE76-1737-36F5-871086693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172857"/>
              </p:ext>
            </p:extLst>
          </p:nvPr>
        </p:nvGraphicFramePr>
        <p:xfrm>
          <a:off x="549540" y="2351405"/>
          <a:ext cx="11090274" cy="3672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0064">
                  <a:extLst>
                    <a:ext uri="{9D8B030D-6E8A-4147-A177-3AD203B41FA5}">
                      <a16:colId xmlns:a16="http://schemas.microsoft.com/office/drawing/2014/main" val="2936757765"/>
                    </a:ext>
                  </a:extLst>
                </a:gridCol>
                <a:gridCol w="2925900">
                  <a:extLst>
                    <a:ext uri="{9D8B030D-6E8A-4147-A177-3AD203B41FA5}">
                      <a16:colId xmlns:a16="http://schemas.microsoft.com/office/drawing/2014/main" val="1681340659"/>
                    </a:ext>
                  </a:extLst>
                </a:gridCol>
                <a:gridCol w="2130552">
                  <a:extLst>
                    <a:ext uri="{9D8B030D-6E8A-4147-A177-3AD203B41FA5}">
                      <a16:colId xmlns:a16="http://schemas.microsoft.com/office/drawing/2014/main" val="3220227353"/>
                    </a:ext>
                  </a:extLst>
                </a:gridCol>
                <a:gridCol w="4333758">
                  <a:extLst>
                    <a:ext uri="{9D8B030D-6E8A-4147-A177-3AD203B41FA5}">
                      <a16:colId xmlns:a16="http://schemas.microsoft.com/office/drawing/2014/main" val="26108042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808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to 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552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short 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Signed: -32768 to 32767</a:t>
                      </a:r>
                    </a:p>
                    <a:p>
                      <a:r>
                        <a:rPr lang="en-US" dirty="0"/>
                        <a:t>Unsigned: 0 to 65535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195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Long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Signed: -2147483648 to 2147483647</a:t>
                      </a:r>
                    </a:p>
                    <a:p>
                      <a:r>
                        <a:rPr lang="en-US" dirty="0"/>
                        <a:t>Unsigned: 0 to 4294967395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82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Floating Point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+/- 3.4e+/-38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026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 precision floating point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+/-1.7e+/-308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016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Long double precision floating point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3.4x10</a:t>
                      </a:r>
                      <a:r>
                        <a:rPr lang="en-US" baseline="30000" dirty="0"/>
                        <a:t>-4932</a:t>
                      </a:r>
                      <a:r>
                        <a:rPr lang="en-US" baseline="0" dirty="0"/>
                        <a:t> to 1.1x10</a:t>
                      </a:r>
                      <a:r>
                        <a:rPr lang="en-US" baseline="30000" dirty="0"/>
                        <a:t>+4932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75633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450FE18-6406-973B-AE45-2F372FD18E1B}"/>
              </a:ext>
            </a:extLst>
          </p:cNvPr>
          <p:cNvSpPr txBox="1"/>
          <p:nvPr/>
        </p:nvSpPr>
        <p:spPr>
          <a:xfrm>
            <a:off x="2581095" y="6125043"/>
            <a:ext cx="702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 values shown in the above table are for 32 bit computer system</a:t>
            </a:r>
          </a:p>
        </p:txBody>
      </p:sp>
    </p:spTree>
    <p:extLst>
      <p:ext uri="{BB962C8B-B14F-4D97-AF65-F5344CB8AC3E}">
        <p14:creationId xmlns:p14="http://schemas.microsoft.com/office/powerpoint/2010/main" val="4227338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F9F0E-68E0-FC35-5F27-3531A4B6B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C0E30-3940-37D6-629B-9E1453115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bit: 0 or 1</a:t>
            </a:r>
          </a:p>
          <a:p>
            <a:r>
              <a:rPr lang="en-US" dirty="0"/>
              <a:t>1 Byte : 8 bits =&gt; (0000 0000 to 1111 1111) =&gt; (0 to 255)</a:t>
            </a:r>
          </a:p>
          <a:p>
            <a:r>
              <a:rPr lang="en-US" dirty="0"/>
              <a:t>2 Bytes : 16 bits =&gt; (0000 0000 0000 0000 to 1111 1111 1111 1111) =&gt; (0 to 65535)</a:t>
            </a:r>
          </a:p>
          <a:p>
            <a:r>
              <a:rPr lang="en-US" dirty="0"/>
              <a:t>4 Bytes: 32 bits </a:t>
            </a:r>
          </a:p>
          <a:p>
            <a:r>
              <a:rPr lang="en-US" dirty="0"/>
              <a:t>=&gt; (0000 0000 0000 0000 0000 0000 0000 0000 to 1111 1111 1111 1111 1111 1111 1111 1111)</a:t>
            </a:r>
          </a:p>
          <a:p>
            <a:r>
              <a:rPr lang="en-US" dirty="0"/>
              <a:t>=&gt; (0 to </a:t>
            </a:r>
            <a:r>
              <a:rPr lang="en-US" b="0" i="0" dirty="0">
                <a:effectLst/>
                <a:latin typeface="Helvetica" panose="020B0604020202020204" pitchFamily="34" charset="0"/>
              </a:rPr>
              <a:t>4294967295)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13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3769-F6CC-8363-91ED-CFFFD41B3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79F8-1AFD-AE20-5E34-96F0CD005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The variable name should start with only letters and underscores.</a:t>
            </a:r>
          </a:p>
          <a:p>
            <a:pPr lvl="1"/>
            <a:r>
              <a:rPr lang="en-US" sz="2000" dirty="0"/>
              <a:t>int a;	// valid</a:t>
            </a:r>
          </a:p>
          <a:p>
            <a:pPr lvl="1"/>
            <a:r>
              <a:rPr lang="en-US" sz="2000" dirty="0"/>
              <a:t>int a1;	// valid</a:t>
            </a:r>
          </a:p>
          <a:p>
            <a:pPr lvl="1"/>
            <a:r>
              <a:rPr lang="en-US" sz="2000" dirty="0"/>
              <a:t>int 1a;	// invalid</a:t>
            </a:r>
          </a:p>
          <a:p>
            <a:pPr lvl="1"/>
            <a:r>
              <a:rPr lang="en-US" sz="2000" dirty="0"/>
              <a:t>float </a:t>
            </a:r>
            <a:r>
              <a:rPr lang="en-US" sz="2000" dirty="0" err="1"/>
              <a:t>centigrade_temperature</a:t>
            </a:r>
            <a:r>
              <a:rPr lang="en-US" sz="2000" dirty="0"/>
              <a:t>	//valid</a:t>
            </a:r>
          </a:p>
          <a:p>
            <a:pPr lvl="1"/>
            <a:r>
              <a:rPr lang="en-US" sz="2000" dirty="0"/>
              <a:t>int _a;	// valid</a:t>
            </a:r>
          </a:p>
        </p:txBody>
      </p:sp>
    </p:spTree>
    <p:extLst>
      <p:ext uri="{BB962C8B-B14F-4D97-AF65-F5344CB8AC3E}">
        <p14:creationId xmlns:p14="http://schemas.microsoft.com/office/powerpoint/2010/main" val="1355588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3769-F6CC-8363-91ED-CFFFD41B3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79F8-1AFD-AE20-5E34-96F0CD005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 startAt="2"/>
            </a:pPr>
            <a:r>
              <a:rPr lang="en-US" dirty="0"/>
              <a:t>The variable name should not be a keyword.</a:t>
            </a:r>
          </a:p>
          <a:p>
            <a:pPr lvl="1"/>
            <a:r>
              <a:rPr lang="en-US" sz="2000" dirty="0"/>
              <a:t>int if;		// invalid</a:t>
            </a:r>
          </a:p>
          <a:p>
            <a:pPr lvl="1"/>
            <a:r>
              <a:rPr lang="en-US" sz="2000" dirty="0"/>
              <a:t>float main;	// invalid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020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3769-F6CC-8363-91ED-CFFFD41B3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79F8-1AFD-AE20-5E34-96F0CD005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 startAt="3"/>
            </a:pPr>
            <a:r>
              <a:rPr lang="en-US" sz="2000" dirty="0"/>
              <a:t>White spaces are not allowed between characters of variable, but underscores are allowed.</a:t>
            </a:r>
          </a:p>
          <a:p>
            <a:pPr lvl="1"/>
            <a:r>
              <a:rPr lang="en-US" sz="2000" dirty="0"/>
              <a:t>float age of student;	// invalid</a:t>
            </a:r>
          </a:p>
          <a:p>
            <a:pPr lvl="1"/>
            <a:r>
              <a:rPr lang="en-US" sz="2000" dirty="0"/>
              <a:t>float </a:t>
            </a:r>
            <a:r>
              <a:rPr lang="en-US" sz="2000" dirty="0" err="1"/>
              <a:t>age_of_student</a:t>
            </a:r>
            <a:r>
              <a:rPr lang="en-US" sz="2000" dirty="0"/>
              <a:t>;	// valid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1739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618B5-5EA3-3E92-2642-365F2EA1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384047"/>
            <a:ext cx="11091600" cy="1332000"/>
          </a:xfrm>
        </p:spPr>
        <p:txBody>
          <a:bodyPr/>
          <a:lstStyle/>
          <a:p>
            <a:r>
              <a:rPr lang="en-US" dirty="0"/>
              <a:t>C++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3394C-312B-83BC-4B0F-34CB90845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623" y="1362456"/>
            <a:ext cx="10854753" cy="5111497"/>
          </a:xfrm>
        </p:spPr>
        <p:txBody>
          <a:bodyPr>
            <a:normAutofit/>
          </a:bodyPr>
          <a:lstStyle/>
          <a:p>
            <a:r>
              <a:rPr lang="en-US" dirty="0"/>
              <a:t>C++ is a high-level, general-purpose programming language that was developed by Bjarne </a:t>
            </a:r>
            <a:r>
              <a:rPr lang="en-US" dirty="0" err="1"/>
              <a:t>Stroustrup</a:t>
            </a:r>
            <a:r>
              <a:rPr lang="en-US" dirty="0"/>
              <a:t> in 1983 as an extension of the C language.</a:t>
            </a:r>
          </a:p>
          <a:p>
            <a:pPr marL="0" indent="0">
              <a:buNone/>
            </a:pPr>
            <a:r>
              <a:rPr lang="en-US" b="1" dirty="0">
                <a:effectLst/>
              </a:rPr>
              <a:t>Features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Combines object-oriented and procedural programming paradigms.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Provides low-level memory manipulation capabilities. </a:t>
            </a:r>
          </a:p>
          <a:p>
            <a:pPr marL="0" indent="0">
              <a:buNone/>
            </a:pPr>
            <a:r>
              <a:rPr lang="en-US" b="1" dirty="0">
                <a:effectLst/>
              </a:rPr>
              <a:t>Uses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System/application software.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Games.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Embedded systems.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65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3769-F6CC-8363-91ED-CFFFD41B3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79F8-1AFD-AE20-5E34-96F0CD005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 startAt="4"/>
            </a:pPr>
            <a:r>
              <a:rPr lang="en-US" sz="2000" dirty="0"/>
              <a:t>The variable name is case sensitive (i.e. uppercase and lowercase are different).</a:t>
            </a:r>
          </a:p>
          <a:p>
            <a:pPr lvl="1"/>
            <a:r>
              <a:rPr lang="en-US" sz="2000" dirty="0"/>
              <a:t>The variable temp is not same as Temp or TEMP.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675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13769-F6CC-8363-91ED-CFFFD41B3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variable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79F8-1AFD-AE20-5E34-96F0CD005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5.     No two variables of the same name are allowed to be declared in the same scope.</a:t>
            </a:r>
          </a:p>
        </p:txBody>
      </p:sp>
    </p:spTree>
    <p:extLst>
      <p:ext uri="{BB962C8B-B14F-4D97-AF65-F5344CB8AC3E}">
        <p14:creationId xmlns:p14="http://schemas.microsoft.com/office/powerpoint/2010/main" val="888065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95E1-E7A3-231F-4852-839E5EFD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F8C10-2BF0-E7FB-B1BD-943303443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elements recognized by C++ compiler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1BB6B79-A916-101E-732F-E5097B56A7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9911525"/>
              </p:ext>
            </p:extLst>
          </p:nvPr>
        </p:nvGraphicFramePr>
        <p:xfrm>
          <a:off x="427831" y="3164859"/>
          <a:ext cx="11336338" cy="3623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8030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EC287-0062-28ED-9BCF-D6A178BDB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AEE95-D8B3-2A1F-0552-8A02D7606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Predefined words in C++</a:t>
            </a:r>
          </a:p>
          <a:p>
            <a:r>
              <a:rPr lang="en-US" dirty="0"/>
              <a:t>E.g. int, long, char, do, </a:t>
            </a:r>
            <a:r>
              <a:rPr lang="en-US" dirty="0" err="1"/>
              <a:t>goto</a:t>
            </a:r>
            <a:r>
              <a:rPr lang="en-US" dirty="0"/>
              <a:t>, void, … , etc.</a:t>
            </a:r>
          </a:p>
        </p:txBody>
      </p:sp>
    </p:spTree>
    <p:extLst>
      <p:ext uri="{BB962C8B-B14F-4D97-AF65-F5344CB8AC3E}">
        <p14:creationId xmlns:p14="http://schemas.microsoft.com/office/powerpoint/2010/main" val="2820740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2AB1B-ECE6-754D-20A5-086C420E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A6BAE-0C32-B537-9604-B3324665C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Variables, Functions, Classes, Arrays, Pointers and symbolic constants</a:t>
            </a:r>
          </a:p>
        </p:txBody>
      </p:sp>
    </p:spTree>
    <p:extLst>
      <p:ext uri="{BB962C8B-B14F-4D97-AF65-F5344CB8AC3E}">
        <p14:creationId xmlns:p14="http://schemas.microsoft.com/office/powerpoint/2010/main" val="3938838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CF0C1-11D6-5B8D-2E07-CEEA21C5C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A9DC3-644E-7676-6C01-66BDD9A7B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Fixed values that do not change during the execution of a program</a:t>
            </a:r>
          </a:p>
          <a:p>
            <a:r>
              <a:rPr lang="en-US" dirty="0"/>
              <a:t>Two Types:</a:t>
            </a:r>
          </a:p>
          <a:p>
            <a:pPr lvl="1"/>
            <a:r>
              <a:rPr lang="en-US" sz="2000" dirty="0"/>
              <a:t>Defined Constant</a:t>
            </a:r>
          </a:p>
          <a:p>
            <a:pPr lvl="1"/>
            <a:r>
              <a:rPr lang="en-US" sz="2000" dirty="0"/>
              <a:t>Declared Constant</a:t>
            </a:r>
          </a:p>
        </p:txBody>
      </p:sp>
    </p:spTree>
    <p:extLst>
      <p:ext uri="{BB962C8B-B14F-4D97-AF65-F5344CB8AC3E}">
        <p14:creationId xmlns:p14="http://schemas.microsoft.com/office/powerpoint/2010/main" val="2573268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0AE09-9592-6ABC-D6FE-6330BF3F1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Defined Constant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FB134-12F3-929C-FCD1-B8AF2363B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define keyword</a:t>
            </a:r>
          </a:p>
          <a:p>
            <a:r>
              <a:rPr lang="en-US" dirty="0"/>
              <a:t>E.g. #define PI 3.14</a:t>
            </a:r>
          </a:p>
        </p:txBody>
      </p:sp>
    </p:spTree>
    <p:extLst>
      <p:ext uri="{BB962C8B-B14F-4D97-AF65-F5344CB8AC3E}">
        <p14:creationId xmlns:p14="http://schemas.microsoft.com/office/powerpoint/2010/main" val="24767319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70E1-8377-3F96-F4C1-7D751A95F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Declared Constant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3E81F-A73C-DE87-65D5-4FD39C221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const prefix</a:t>
            </a:r>
          </a:p>
          <a:p>
            <a:r>
              <a:rPr lang="en-US" dirty="0"/>
              <a:t>E.g. const pi = 3.14</a:t>
            </a:r>
          </a:p>
        </p:txBody>
      </p:sp>
    </p:spTree>
    <p:extLst>
      <p:ext uri="{BB962C8B-B14F-4D97-AF65-F5344CB8AC3E}">
        <p14:creationId xmlns:p14="http://schemas.microsoft.com/office/powerpoint/2010/main" val="336733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93C1-1DAC-A54B-9BAA-94DA380BF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EAE5A-0108-4E2D-D59A-BD5DA9841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4834953" cy="3979625"/>
          </a:xfrm>
        </p:spPr>
        <p:txBody>
          <a:bodyPr/>
          <a:lstStyle/>
          <a:p>
            <a:r>
              <a:rPr lang="en-US" dirty="0"/>
              <a:t>Requirements and Setup</a:t>
            </a:r>
          </a:p>
          <a:p>
            <a:r>
              <a:rPr lang="en-US" dirty="0"/>
              <a:t>Basic Structure</a:t>
            </a:r>
          </a:p>
          <a:p>
            <a:r>
              <a:rPr lang="en-US" dirty="0"/>
              <a:t>Comments</a:t>
            </a:r>
          </a:p>
          <a:p>
            <a:r>
              <a:rPr lang="en-US" dirty="0"/>
              <a:t>Console Input and Output</a:t>
            </a:r>
          </a:p>
          <a:p>
            <a:r>
              <a:rPr lang="en-US" dirty="0"/>
              <a:t>Variables and data types</a:t>
            </a:r>
          </a:p>
          <a:p>
            <a:r>
              <a:rPr lang="en-US" dirty="0"/>
              <a:t>Rules for naming variables</a:t>
            </a:r>
          </a:p>
          <a:p>
            <a:r>
              <a:rPr lang="en-US" dirty="0"/>
              <a:t>Tokens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F19C0E-03BD-D622-34B7-48247B5B109E}"/>
              </a:ext>
            </a:extLst>
          </p:cNvPr>
          <p:cNvSpPr txBox="1">
            <a:spLocks/>
          </p:cNvSpPr>
          <p:nvPr/>
        </p:nvSpPr>
        <p:spPr>
          <a:xfrm>
            <a:off x="6806186" y="1879162"/>
            <a:ext cx="4834953" cy="3979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Keywords</a:t>
            </a:r>
          </a:p>
          <a:p>
            <a:r>
              <a:rPr lang="en-US" dirty="0"/>
              <a:t>Identifiers</a:t>
            </a:r>
          </a:p>
          <a:p>
            <a:r>
              <a:rPr lang="en-US" dirty="0"/>
              <a:t>Constants</a:t>
            </a:r>
          </a:p>
          <a:p>
            <a:pPr lvl="1"/>
            <a:r>
              <a:rPr lang="en-US" dirty="0"/>
              <a:t>Defined</a:t>
            </a:r>
          </a:p>
          <a:p>
            <a:pPr lvl="1"/>
            <a:r>
              <a:rPr lang="en-US" dirty="0"/>
              <a:t>Declared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2588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ED410-F1D2-CFAE-731C-6AFF777E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8E611-C198-CFBC-F108-8A56B5690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</a:t>
            </a:r>
          </a:p>
          <a:p>
            <a:r>
              <a:rPr lang="en-US" dirty="0"/>
              <a:t>Pointers</a:t>
            </a:r>
          </a:p>
          <a:p>
            <a:r>
              <a:rPr lang="en-US" dirty="0"/>
              <a:t>Dynamic Memory</a:t>
            </a:r>
          </a:p>
          <a:p>
            <a:r>
              <a:rPr lang="en-US" dirty="0"/>
              <a:t>Manipulators</a:t>
            </a:r>
          </a:p>
          <a:p>
            <a:r>
              <a:rPr lang="en-US" dirty="0"/>
              <a:t>Enumeration</a:t>
            </a:r>
          </a:p>
          <a:p>
            <a:r>
              <a:rPr lang="en-US" dirty="0"/>
              <a:t>String</a:t>
            </a:r>
          </a:p>
          <a:p>
            <a:r>
              <a:rPr lang="en-US" dirty="0"/>
              <a:t>Reference Variable</a:t>
            </a:r>
          </a:p>
        </p:txBody>
      </p:sp>
    </p:spTree>
    <p:extLst>
      <p:ext uri="{BB962C8B-B14F-4D97-AF65-F5344CB8AC3E}">
        <p14:creationId xmlns:p14="http://schemas.microsoft.com/office/powerpoint/2010/main" val="3090159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A270-5751-863D-6E4D-ABC68F198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270" y="307948"/>
            <a:ext cx="11091600" cy="133200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Why Learn C++?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DBD91F-D0B3-8479-CDA0-5A2D31861ACB}"/>
              </a:ext>
            </a:extLst>
          </p:cNvPr>
          <p:cNvGrpSpPr/>
          <p:nvPr/>
        </p:nvGrpSpPr>
        <p:grpSpPr>
          <a:xfrm>
            <a:off x="827172" y="4186431"/>
            <a:ext cx="10373063" cy="2363621"/>
            <a:chOff x="764329" y="4184477"/>
            <a:chExt cx="10373063" cy="23636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D1FFFB-3D8F-B174-7210-6AE25CA4E415}"/>
                </a:ext>
              </a:extLst>
            </p:cNvPr>
            <p:cNvSpPr txBox="1"/>
            <p:nvPr/>
          </p:nvSpPr>
          <p:spPr>
            <a:xfrm>
              <a:off x="764329" y="4239774"/>
              <a:ext cx="227768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Powerful and Efficient Programming Language</a:t>
              </a:r>
            </a:p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595119-1B22-3818-7F4B-B0DF0469854F}"/>
                </a:ext>
              </a:extLst>
            </p:cNvPr>
            <p:cNvSpPr txBox="1"/>
            <p:nvPr/>
          </p:nvSpPr>
          <p:spPr>
            <a:xfrm>
              <a:off x="2967081" y="4239774"/>
              <a:ext cx="227768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Widely Used in Industries Like Gaming, Finance, and Operating Systems</a:t>
              </a:r>
            </a:p>
            <a:p>
              <a:pPr algn="ctr"/>
              <a:r>
                <a:rPr lang="en-US" dirty="0"/>
                <a:t>Object-Oriented Features for Code Organization and Reusability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2D2DCA3-A186-CE19-D869-A5D590FE2522}"/>
                </a:ext>
              </a:extLst>
            </p:cNvPr>
            <p:cNvSpPr txBox="1"/>
            <p:nvPr/>
          </p:nvSpPr>
          <p:spPr>
            <a:xfrm>
              <a:off x="5566612" y="4184477"/>
              <a:ext cx="1671816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Object-Oriented Features for Code Organization and Reusability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17D6BC-9670-286A-1335-BF76E637BE20}"/>
                </a:ext>
              </a:extLst>
            </p:cNvPr>
            <p:cNvSpPr txBox="1"/>
            <p:nvPr/>
          </p:nvSpPr>
          <p:spPr>
            <a:xfrm>
              <a:off x="7560278" y="4184477"/>
              <a:ext cx="155905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Low-Level Memory Manipulation Capabilities</a:t>
              </a:r>
            </a:p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1925E8-9140-16B2-8009-B21EE263EFCD}"/>
                </a:ext>
              </a:extLst>
            </p:cNvPr>
            <p:cNvSpPr txBox="1"/>
            <p:nvPr/>
          </p:nvSpPr>
          <p:spPr>
            <a:xfrm>
              <a:off x="9441180" y="4184477"/>
              <a:ext cx="16962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 Stepping Stone for Learning Other Programming Languages</a:t>
              </a:r>
            </a:p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4AB58CD-9F94-154F-05D6-312BEBDB79D7}"/>
              </a:ext>
            </a:extLst>
          </p:cNvPr>
          <p:cNvGrpSpPr/>
          <p:nvPr/>
        </p:nvGrpSpPr>
        <p:grpSpPr>
          <a:xfrm>
            <a:off x="1460127" y="1299970"/>
            <a:ext cx="9271745" cy="2632603"/>
            <a:chOff x="1134127" y="1357221"/>
            <a:chExt cx="9271745" cy="2632603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9C411FF2-C4B1-D556-D838-5A284A2D4B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374" b="31374"/>
            <a:stretch/>
          </p:blipFill>
          <p:spPr bwMode="auto">
            <a:xfrm>
              <a:off x="1134127" y="1357221"/>
              <a:ext cx="4714139" cy="26326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9E93BEF-92DC-14A7-5725-F187427482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13" t="7253" r="9178" b="15414"/>
            <a:stretch/>
          </p:blipFill>
          <p:spPr bwMode="auto">
            <a:xfrm>
              <a:off x="6170116" y="1368538"/>
              <a:ext cx="4235756" cy="2621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418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A0AD2-01A9-2729-B751-DD7B2B29E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3577D-C15F-ECA7-1E9C-7C699331A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 – GCC </a:t>
            </a:r>
            <a:r>
              <a:rPr lang="en-US" dirty="0" err="1"/>
              <a:t>Mingw</a:t>
            </a:r>
            <a:endParaRPr lang="en-US" dirty="0"/>
          </a:p>
          <a:p>
            <a:r>
              <a:rPr lang="en-US" dirty="0"/>
              <a:t>Text Editor – VS Code</a:t>
            </a:r>
          </a:p>
        </p:txBody>
      </p:sp>
    </p:spTree>
    <p:extLst>
      <p:ext uri="{BB962C8B-B14F-4D97-AF65-F5344CB8AC3E}">
        <p14:creationId xmlns:p14="http://schemas.microsoft.com/office/powerpoint/2010/main" val="1689263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0273-1A53-FEE4-369E-AD995F02E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Program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747FA-BD19-DCEC-1F7E-D1B29115A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002537"/>
            <a:ext cx="11090274" cy="4090288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// Documentation Section</a:t>
            </a:r>
          </a:p>
          <a:p>
            <a:pPr marL="0" indent="0">
              <a:buNone/>
            </a:pPr>
            <a:r>
              <a:rPr lang="en-US" dirty="0"/>
              <a:t>// Link Section</a:t>
            </a:r>
          </a:p>
          <a:p>
            <a:pPr marL="0" indent="0">
              <a:buNone/>
            </a:pPr>
            <a:r>
              <a:rPr lang="en-US" dirty="0"/>
              <a:t>// Definition Section</a:t>
            </a:r>
          </a:p>
          <a:p>
            <a:pPr marL="0" indent="0">
              <a:buNone/>
            </a:pPr>
            <a:r>
              <a:rPr lang="en-US" dirty="0"/>
              <a:t>// Global Declaration Section</a:t>
            </a:r>
          </a:p>
          <a:p>
            <a:pPr marL="0" indent="0">
              <a:buNone/>
            </a:pPr>
            <a:r>
              <a:rPr lang="en-US" dirty="0"/>
              <a:t>// Class Definition</a:t>
            </a:r>
          </a:p>
          <a:p>
            <a:pPr marL="0" indent="0">
              <a:buNone/>
            </a:pPr>
            <a:r>
              <a:rPr lang="en-US" dirty="0"/>
              <a:t>// Main Class Definition</a:t>
            </a:r>
          </a:p>
          <a:p>
            <a:pPr marL="0" indent="0">
              <a:buNone/>
            </a:pPr>
            <a:r>
              <a:rPr lang="en-US" dirty="0" err="1"/>
              <a:t>return_type</a:t>
            </a:r>
            <a:r>
              <a:rPr lang="en-US" dirty="0"/>
              <a:t> main ()</a:t>
            </a:r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	// statements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90050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BA5C-DF4C-78A3-44D1-0FF3B79DD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449AB-27C7-38CE-50FC-4EBEC34D9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of the program</a:t>
            </a:r>
          </a:p>
          <a:p>
            <a:r>
              <a:rPr lang="en-US" dirty="0"/>
              <a:t>The Author</a:t>
            </a:r>
          </a:p>
          <a:p>
            <a:r>
              <a:rPr lang="en-US" dirty="0"/>
              <a:t>Algorithms</a:t>
            </a:r>
          </a:p>
          <a:p>
            <a:r>
              <a:rPr lang="en-US" dirty="0"/>
              <a:t>Methods used and</a:t>
            </a:r>
          </a:p>
          <a:p>
            <a:r>
              <a:rPr lang="en-US" dirty="0"/>
              <a:t>Other details</a:t>
            </a:r>
          </a:p>
        </p:txBody>
      </p:sp>
    </p:spTree>
    <p:extLst>
      <p:ext uri="{BB962C8B-B14F-4D97-AF65-F5344CB8AC3E}">
        <p14:creationId xmlns:p14="http://schemas.microsoft.com/office/powerpoint/2010/main" val="190816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EA148-2F38-F3FB-E7DA-650A951A2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261E1-6F62-4553-4E80-049065CC9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Instruction to compiler to link classes, function and operators with program from the system library</a:t>
            </a:r>
          </a:p>
          <a:p>
            <a:r>
              <a:rPr lang="en-US" dirty="0"/>
              <a:t>E.g. </a:t>
            </a:r>
          </a:p>
          <a:p>
            <a:pPr lvl="1"/>
            <a:r>
              <a:rPr lang="en-US" sz="2000" dirty="0"/>
              <a:t>#include &lt;iostream&gt;</a:t>
            </a:r>
          </a:p>
        </p:txBody>
      </p:sp>
    </p:spTree>
    <p:extLst>
      <p:ext uri="{BB962C8B-B14F-4D97-AF65-F5344CB8AC3E}">
        <p14:creationId xmlns:p14="http://schemas.microsoft.com/office/powerpoint/2010/main" val="2739211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94F9F-3382-D9F8-8FB5-99C4B3840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C9972-26A3-9065-BB53-234E5BE16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Symbolic Constants are defined in this section</a:t>
            </a:r>
          </a:p>
          <a:p>
            <a:r>
              <a:rPr lang="en-US" dirty="0"/>
              <a:t>E.g.</a:t>
            </a:r>
          </a:p>
          <a:p>
            <a:pPr lvl="1"/>
            <a:r>
              <a:rPr lang="en-US" sz="2000" dirty="0"/>
              <a:t>#define PI 3.14</a:t>
            </a:r>
          </a:p>
        </p:txBody>
      </p:sp>
    </p:spTree>
    <p:extLst>
      <p:ext uri="{BB962C8B-B14F-4D97-AF65-F5344CB8AC3E}">
        <p14:creationId xmlns:p14="http://schemas.microsoft.com/office/powerpoint/2010/main" val="162968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99F69-E4FA-7245-C958-B49DAEBC8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Declaration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5CAD9-A213-C5B6-DFE9-D990F0D42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variables which is used in more than one functions or blocks are called global variables.</a:t>
            </a:r>
          </a:p>
        </p:txBody>
      </p:sp>
    </p:spTree>
    <p:extLst>
      <p:ext uri="{BB962C8B-B14F-4D97-AF65-F5344CB8AC3E}">
        <p14:creationId xmlns:p14="http://schemas.microsoft.com/office/powerpoint/2010/main" val="197163291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795</Words>
  <Application>Microsoft Office PowerPoint</Application>
  <PresentationFormat>Widescreen</PresentationFormat>
  <Paragraphs>183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Helvetica</vt:lpstr>
      <vt:lpstr>Sitka Heading</vt:lpstr>
      <vt:lpstr>Source Sans Pro</vt:lpstr>
      <vt:lpstr>3DFloatVTI</vt:lpstr>
      <vt:lpstr>Installation and Setup</vt:lpstr>
      <vt:lpstr>C++</vt:lpstr>
      <vt:lpstr>Why Learn C++?</vt:lpstr>
      <vt:lpstr>Requirements</vt:lpstr>
      <vt:lpstr>Basic Program Structure</vt:lpstr>
      <vt:lpstr>Documentation Section</vt:lpstr>
      <vt:lpstr>Link Section</vt:lpstr>
      <vt:lpstr>Definition Section</vt:lpstr>
      <vt:lpstr>Global Declaration Function</vt:lpstr>
      <vt:lpstr>First Program</vt:lpstr>
      <vt:lpstr>Comments in C++</vt:lpstr>
      <vt:lpstr>Console Output and Input</vt:lpstr>
      <vt:lpstr>Insertion (put) Operator</vt:lpstr>
      <vt:lpstr>Extraction (get) Operator</vt:lpstr>
      <vt:lpstr>Variables and Data Types</vt:lpstr>
      <vt:lpstr>Calculations</vt:lpstr>
      <vt:lpstr>Rules for variable declaration</vt:lpstr>
      <vt:lpstr>Rules for variable declaration</vt:lpstr>
      <vt:lpstr>Rules for variable declaration</vt:lpstr>
      <vt:lpstr>Rules for variable declaration</vt:lpstr>
      <vt:lpstr>Rules for variable declaration</vt:lpstr>
      <vt:lpstr>Tokens</vt:lpstr>
      <vt:lpstr>Keywords</vt:lpstr>
      <vt:lpstr>Identifiers</vt:lpstr>
      <vt:lpstr>Constants</vt:lpstr>
      <vt:lpstr>Defined Constant</vt:lpstr>
      <vt:lpstr>Declared Constant</vt:lpstr>
      <vt:lpstr>Recap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Installation and Setup</dc:title>
  <dc:creator>Kritagya Ghimire</dc:creator>
  <cp:lastModifiedBy>Kritagya Ghimire</cp:lastModifiedBy>
  <cp:revision>3</cp:revision>
  <dcterms:created xsi:type="dcterms:W3CDTF">2023-07-30T08:48:16Z</dcterms:created>
  <dcterms:modified xsi:type="dcterms:W3CDTF">2023-08-03T14:30:43Z</dcterms:modified>
</cp:coreProperties>
</file>

<file path=docProps/thumbnail.jpeg>
</file>